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  <p:sldId id="464" r:id="rId84"/>
    <p:sldId id="463" r:id="rId85"/>
    <p:sldId id="467" r:id="rId86"/>
    <p:sldId id="465" r:id="rId87"/>
    <p:sldId id="466" r:id="rId88"/>
    <p:sldId id="468" r:id="rId89"/>
    <p:sldId id="469" r:id="rId90"/>
    <p:sldId id="471" r:id="rId91"/>
    <p:sldId id="470" r:id="rId92"/>
    <p:sldId id="475" r:id="rId93"/>
    <p:sldId id="472" r:id="rId94"/>
    <p:sldId id="473" r:id="rId95"/>
    <p:sldId id="474" r:id="rId96"/>
    <p:sldId id="476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16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140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Trumpet blown;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Eagle swooping in for kill; transgression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cries to God; assumes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 for help but rejected good for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constantly pursue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political chaos, not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86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meant to obey God; do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idols and doing their own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calf of Samaria; Jeroboam 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Fed up with their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long be incapable of innocence?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idolatry, inequation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broken, trust/hope Israel shattered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the wind (trust in vain things)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associated with futility (See Ecc.)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 whirlwind of destruction for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food for anyone in Israel; famine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any yield, enemy will take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8:8-10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Nation Swallowed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swooped in for kill and capture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Swallowed by enemy; ultimately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Scattered among nations; detestable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turned to Assyria like wild donkey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not with the people; left alone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Hired lovers; God’s will not thwarted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bondage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Altars associated with sin and revelry not worship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His complete law; not lacking in any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selfishness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have forgotten God; Judah warned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Egypt (type of bondage)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Celebration and cause for joy stops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Why? Forsaking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Yearly festivals usually brought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celebrated to gods; physical blessings, threshing floors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Concern for what they want; not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8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91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removes blessings; He is in charge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exiled and removed to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Unclean food; God’s sovereignty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corrupt; not looking for city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won’t be able to worship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Sacrifices, rituals, priests not around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Bread of mourning; Israel is dead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Questions begs sad answer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will be done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Possible effort to escape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Egypt and Memphis role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Abandonment, desolation,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for punishment: pequddah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 or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False prophets or criticism God’s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is gross; hostile against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Watchman/prophet; popular image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 but instead preaching peace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8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Deluded; not of God or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Grossness paralleled to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Such sin not easily forgotten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Lex talionis- punishment fits crime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3065</TotalTime>
  <Words>2818</Words>
  <Application>Microsoft Macintosh PowerPoint</Application>
  <PresentationFormat>On-screen Show (4:3)</PresentationFormat>
  <Paragraphs>983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  <vt:lpstr>PowerPoint Presentation</vt:lpstr>
      <vt:lpstr>Chapter 7</vt:lpstr>
      <vt:lpstr>PowerPoint Presentation</vt:lpstr>
      <vt:lpstr>Chapter 8</vt:lpstr>
      <vt:lpstr>Chapter 8</vt:lpstr>
      <vt:lpstr>Chapter 8</vt:lpstr>
      <vt:lpstr>Chapter 8</vt:lpstr>
      <vt:lpstr>PowerPoint Presentation</vt:lpstr>
      <vt:lpstr>Chapter 9</vt:lpstr>
      <vt:lpstr>PowerPoint Presentation</vt:lpstr>
      <vt:lpstr>Chapter 9 </vt:lpstr>
      <vt:lpstr>Chapter 9 </vt:lpstr>
      <vt:lpstr>Chapter 9 </vt:lpstr>
      <vt:lpstr>Chapter 9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127</cp:revision>
  <dcterms:created xsi:type="dcterms:W3CDTF">2018-03-14T17:15:34Z</dcterms:created>
  <dcterms:modified xsi:type="dcterms:W3CDTF">2019-02-17T14:34:07Z</dcterms:modified>
</cp:coreProperties>
</file>