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65" r:id="rId3"/>
    <p:sldId id="257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2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83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0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51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4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4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7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5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2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172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1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1A8E9-B700-624B-A98C-04F3D6541AFB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7C45A01-AD2F-0447-B350-74F33C67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9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A2C8-B7FA-1B4F-9294-8CD4FFE22EB8}" type="datetimeFigureOut">
              <a:rPr lang="en-US" smtClean="0"/>
              <a:t>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7238A-074E-8E43-A56C-B659EA5DC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9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Authorship: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Identified as John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Identified as prophet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sz="3200" b="1" dirty="0">
                <a:latin typeface="Abadi MT Condensed Extra Bold" panose="020B0306030101010103" pitchFamily="34" charset="77"/>
              </a:rPr>
              <a:t>John the apostle traditional view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sz="3200" b="1" dirty="0">
                <a:latin typeface="Abadi MT Condensed Extra Bold" panose="020B0306030101010103" pitchFamily="34" charset="77"/>
              </a:rPr>
              <a:t>Lived during 1</a:t>
            </a:r>
            <a:r>
              <a:rPr lang="en-US" sz="3200" b="1" baseline="30000" dirty="0">
                <a:latin typeface="Abadi MT Condensed Extra Bold" panose="020B0306030101010103" pitchFamily="34" charset="77"/>
              </a:rPr>
              <a:t>st</a:t>
            </a:r>
            <a:r>
              <a:rPr lang="en-US" sz="3200" b="1" dirty="0">
                <a:latin typeface="Abadi MT Condensed Extra Bold" panose="020B0306030101010103" pitchFamily="34" charset="77"/>
              </a:rPr>
              <a:t> century, fellow brother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sz="3200" b="1" dirty="0">
                <a:latin typeface="Abadi MT Condensed Extra Bold" panose="020B0306030101010103" pitchFamily="34" charset="77"/>
              </a:rPr>
              <a:t>Experiencing persecution</a:t>
            </a:r>
          </a:p>
          <a:p>
            <a:pPr lvl="1">
              <a:lnSpc>
                <a:spcPct val="110000"/>
              </a:lnSpc>
              <a:spcAft>
                <a:spcPts val="500"/>
              </a:spcAft>
            </a:pPr>
            <a:r>
              <a:rPr lang="en-US" sz="3200" b="1" dirty="0">
                <a:latin typeface="Abadi MT Condensed Extra Bold" panose="020B0306030101010103" pitchFamily="34" charset="77"/>
              </a:rPr>
              <a:t>Themes from Gospel and Epistles same</a:t>
            </a:r>
            <a:endParaRPr lang="en-US" sz="3000" b="1" dirty="0"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366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Occasion/Purpose: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Sporadic, increasing persecution saints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Primarily to 7 churches Asia minor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Struggling with compromising faith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False teacher, enemies drawing away form God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Don’t give in or give up! No compromising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Be steadfast and remain faithful</a:t>
            </a:r>
          </a:p>
        </p:txBody>
      </p:sp>
    </p:spTree>
    <p:extLst>
      <p:ext uri="{BB962C8B-B14F-4D97-AF65-F5344CB8AC3E}">
        <p14:creationId xmlns:p14="http://schemas.microsoft.com/office/powerpoint/2010/main" val="8184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Interpretative Views: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Preterist: Historical setting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Futurist: Not yet happened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Historicist: Historical figures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Idealist: Timeless symbolic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Eclecticist</a:t>
            </a:r>
          </a:p>
          <a:p>
            <a:pPr lvl="2">
              <a:lnSpc>
                <a:spcPct val="110000"/>
              </a:lnSpc>
            </a:pPr>
            <a:r>
              <a:rPr lang="en-US" sz="3000" b="1" dirty="0">
                <a:latin typeface="Abadi MT Condensed Extra Bold" panose="020B0306030101010103" pitchFamily="34" charset="77"/>
              </a:rPr>
              <a:t>Combinatory, hybrid. Best view of book.</a:t>
            </a:r>
          </a:p>
        </p:txBody>
      </p:sp>
    </p:spTree>
    <p:extLst>
      <p:ext uri="{BB962C8B-B14F-4D97-AF65-F5344CB8AC3E}">
        <p14:creationId xmlns:p14="http://schemas.microsoft.com/office/powerpoint/2010/main" val="426726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B0F7-DA43-5C48-A6A5-31AAA27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0" y="325144"/>
            <a:ext cx="8314660" cy="131227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badi MT Condensed Extra Bold" panose="020B0306030101010103" pitchFamily="34" charset="77"/>
              </a:rPr>
              <a:t>Introduction: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A6BD-C4F3-3A47-A6CD-8A0FB7528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670" y="1637414"/>
            <a:ext cx="8314660" cy="4735954"/>
          </a:xfrm>
        </p:spPr>
        <p:txBody>
          <a:bodyPr>
            <a:normAutofit/>
          </a:bodyPr>
          <a:lstStyle/>
          <a:p>
            <a:pPr>
              <a:spcAft>
                <a:spcPts val="200"/>
              </a:spcAft>
            </a:pPr>
            <a:r>
              <a:rPr lang="en-US" sz="3700" b="1" u="sng" dirty="0">
                <a:latin typeface="Abadi MT Condensed Extra Bold" panose="020B0306030101010103" pitchFamily="34" charset="77"/>
              </a:rPr>
              <a:t>Language: 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Highly figurative, symbolic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Poetry, prose, play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Look at whole not minute details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Consider themes not just words</a:t>
            </a:r>
          </a:p>
          <a:p>
            <a:pPr lvl="1">
              <a:lnSpc>
                <a:spcPct val="110000"/>
              </a:lnSpc>
            </a:pPr>
            <a:r>
              <a:rPr lang="en-US" sz="3200" b="1" dirty="0">
                <a:latin typeface="Abadi MT Condensed Extra Bold" panose="020B0306030101010103" pitchFamily="34" charset="77"/>
              </a:rPr>
              <a:t>Harmonize for a successful conclusion</a:t>
            </a:r>
            <a:endParaRPr lang="en-US" sz="3000" b="1" dirty="0">
              <a:latin typeface="Abadi MT Condensed Extra Bold" panose="020B03060301010101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571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{28BE6B13-AC95-E84D-A3E2-CAB43D8FEB60}tf10001070</Template>
  <TotalTime>139</TotalTime>
  <Words>142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Abadi MT Condensed Extra Bold</vt:lpstr>
      <vt:lpstr>Arial</vt:lpstr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Office Theme</vt:lpstr>
      <vt:lpstr>PowerPoint Presentation</vt:lpstr>
      <vt:lpstr>Introduction: Part 1</vt:lpstr>
      <vt:lpstr>Introduction: Part 1</vt:lpstr>
      <vt:lpstr>Introduction: Part 1</vt:lpstr>
      <vt:lpstr>Introduction: Part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Pollard</dc:creator>
  <cp:lastModifiedBy>John Pollard</cp:lastModifiedBy>
  <cp:revision>8</cp:revision>
  <dcterms:created xsi:type="dcterms:W3CDTF">2019-02-13T21:30:58Z</dcterms:created>
  <dcterms:modified xsi:type="dcterms:W3CDTF">2019-02-20T16:44:48Z</dcterms:modified>
</cp:coreProperties>
</file>