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84" r:id="rId2"/>
  </p:sldMasterIdLst>
  <p:sldIdLst>
    <p:sldId id="265" r:id="rId3"/>
    <p:sldId id="257" r:id="rId4"/>
    <p:sldId id="269" r:id="rId5"/>
    <p:sldId id="275" r:id="rId6"/>
    <p:sldId id="266" r:id="rId7"/>
    <p:sldId id="270" r:id="rId8"/>
    <p:sldId id="271" r:id="rId9"/>
    <p:sldId id="272" r:id="rId10"/>
    <p:sldId id="276" r:id="rId11"/>
    <p:sldId id="273" r:id="rId12"/>
    <p:sldId id="274" r:id="rId13"/>
    <p:sldId id="277" r:id="rId14"/>
    <p:sldId id="278" r:id="rId15"/>
    <p:sldId id="281" r:id="rId16"/>
    <p:sldId id="279" r:id="rId17"/>
    <p:sldId id="280" r:id="rId18"/>
    <p:sldId id="282" r:id="rId19"/>
    <p:sldId id="284" r:id="rId20"/>
    <p:sldId id="285" r:id="rId21"/>
    <p:sldId id="283" r:id="rId22"/>
    <p:sldId id="286" r:id="rId23"/>
    <p:sldId id="287" r:id="rId24"/>
    <p:sldId id="288" r:id="rId25"/>
    <p:sldId id="289" r:id="rId26"/>
    <p:sldId id="290" r:id="rId27"/>
    <p:sldId id="295" r:id="rId28"/>
    <p:sldId id="291" r:id="rId29"/>
    <p:sldId id="292" r:id="rId30"/>
    <p:sldId id="293" r:id="rId31"/>
    <p:sldId id="294" r:id="rId32"/>
    <p:sldId id="296" r:id="rId33"/>
    <p:sldId id="297" r:id="rId34"/>
    <p:sldId id="298" r:id="rId35"/>
    <p:sldId id="302" r:id="rId36"/>
    <p:sldId id="299" r:id="rId37"/>
    <p:sldId id="300" r:id="rId38"/>
    <p:sldId id="301" r:id="rId39"/>
    <p:sldId id="303" r:id="rId40"/>
    <p:sldId id="304" r:id="rId41"/>
    <p:sldId id="305" r:id="rId42"/>
    <p:sldId id="306" r:id="rId43"/>
    <p:sldId id="307" r:id="rId44"/>
    <p:sldId id="308" r:id="rId45"/>
    <p:sldId id="309" r:id="rId46"/>
    <p:sldId id="310" r:id="rId47"/>
    <p:sldId id="311" r:id="rId48"/>
    <p:sldId id="312" r:id="rId49"/>
    <p:sldId id="313" r:id="rId50"/>
    <p:sldId id="314" r:id="rId51"/>
    <p:sldId id="316" r:id="rId52"/>
    <p:sldId id="315" r:id="rId53"/>
    <p:sldId id="317" r:id="rId54"/>
    <p:sldId id="318" r:id="rId55"/>
    <p:sldId id="319" r:id="rId56"/>
    <p:sldId id="320" r:id="rId57"/>
    <p:sldId id="321" r:id="rId58"/>
    <p:sldId id="322" r:id="rId59"/>
    <p:sldId id="323" r:id="rId60"/>
    <p:sldId id="324" r:id="rId61"/>
    <p:sldId id="325" r:id="rId62"/>
    <p:sldId id="326" r:id="rId63"/>
    <p:sldId id="327" r:id="rId64"/>
    <p:sldId id="328" r:id="rId65"/>
    <p:sldId id="329" r:id="rId66"/>
    <p:sldId id="331" r:id="rId67"/>
    <p:sldId id="330" r:id="rId68"/>
    <p:sldId id="332" r:id="rId69"/>
    <p:sldId id="333" r:id="rId70"/>
    <p:sldId id="334" r:id="rId71"/>
    <p:sldId id="335" r:id="rId72"/>
    <p:sldId id="336" r:id="rId7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08"/>
    <p:restoredTop sz="94444"/>
  </p:normalViewPr>
  <p:slideViewPr>
    <p:cSldViewPr snapToGrid="0" snapToObjects="1">
      <p:cViewPr varScale="1">
        <p:scale>
          <a:sx n="120" d="100"/>
          <a:sy n="120" d="100"/>
        </p:scale>
        <p:origin x="38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7/3/19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650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7/3/19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29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7/3/19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722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7/3/19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58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7/3/19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4838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7/3/19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602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7/3/19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8345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7/3/19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5514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7/3/19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548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7/3/19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6548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7/3/19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231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7/3/19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3929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7/3/19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748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7/3/19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670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7/3/19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456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491A8E9-B700-624B-A98C-04F3D6541AFB}" type="datetimeFigureOut">
              <a:rPr lang="en-US" smtClean="0"/>
              <a:t>7/3/19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046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7/3/19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02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7/3/19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328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491A8E9-B700-624B-A98C-04F3D6541AFB}" type="datetimeFigureOut">
              <a:rPr lang="en-US" smtClean="0"/>
              <a:t>7/3/19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11720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7/3/19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528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7/3/19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813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7/3/19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201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491A8E9-B700-624B-A98C-04F3D6541AFB}" type="datetimeFigureOut">
              <a:rPr lang="en-US" smtClean="0"/>
              <a:t>7/3/19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92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0A2C8-B7FA-1B4F-9294-8CD4FFE22EB8}" type="datetimeFigureOut">
              <a:rPr lang="en-US" smtClean="0"/>
              <a:t>7/3/19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429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56933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Construction of Doxology to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Loosed from sin, saved by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Kingdom and priests; Ex. 19:5-6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is coming in the clouds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Alpha and The Omega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2163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identifies with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Suffering, kingdom, perseverance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Exiled to Patmos for word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“in the Spirit”; Lord’s day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Write all he sees, send to 7 churches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Turns and sees 7 golden lampstands</a:t>
            </a: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2331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07349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Turns and sees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Son of Man </a:t>
            </a:r>
            <a:r>
              <a:rPr lang="en-US" sz="3200" b="1" dirty="0">
                <a:latin typeface="Abadi MT Condensed Extra Bold" panose="020B0306030101010103" pitchFamily="34" charset="77"/>
              </a:rPr>
              <a:t>among lampstands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Descriptions from Dan 7 and 10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Jesus as Priest; three-fold office in Rev. 1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Head/hair white like wool; wisdom, purity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Eyes like flame of fire; sovereignty 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Feet like burnished bronze; stability, purity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Voice like sound of many waters; fear, awe</a:t>
            </a:r>
          </a:p>
        </p:txBody>
      </p:sp>
    </p:spTree>
    <p:extLst>
      <p:ext uri="{BB962C8B-B14F-4D97-AF65-F5344CB8AC3E}">
        <p14:creationId xmlns:p14="http://schemas.microsoft.com/office/powerpoint/2010/main" val="390919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9550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Right hand of Son of Man, 7 stars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stars are seven angels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Mouth proceeds two-edged sword; Word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Divine judgment; power; authority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Climax; face like that of sun shining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Magnificence and glory described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What is John’s response?</a:t>
            </a: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3902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Falls down like a dead man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Son of Man touches him with right hand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Son of Man now identifies Himself; actions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First and Last </a:t>
            </a:r>
            <a:r>
              <a:rPr lang="en-US" sz="3200" b="1" dirty="0">
                <a:latin typeface="Abadi MT Condensed Extra Bold" panose="020B0306030101010103" pitchFamily="34" charset="77"/>
              </a:rPr>
              <a:t>rooted in OT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One; control of Death and Hades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is to write present and future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stars and seven lampstands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4517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58984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Command to write to angel of church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Description of Jesus vis-à-vis Son of Man vision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Acknowledgement of positive deeds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Accusation of sin, wrong doing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A call to repent, warning of judgment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Encouragement to listen, know truth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Promise to those who overcome</a:t>
            </a:r>
          </a:p>
        </p:txBody>
      </p:sp>
    </p:spTree>
    <p:extLst>
      <p:ext uri="{BB962C8B-B14F-4D97-AF65-F5344CB8AC3E}">
        <p14:creationId xmlns:p14="http://schemas.microsoft.com/office/powerpoint/2010/main" val="395290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300" b="1" dirty="0">
                <a:latin typeface="Abadi MT Condensed Extra Bold" panose="020B0306030101010103" pitchFamily="34" charset="77"/>
              </a:rPr>
              <a:t>Elements not present in every church</a:t>
            </a:r>
          </a:p>
          <a:p>
            <a:pPr>
              <a:spcAft>
                <a:spcPts val="200"/>
              </a:spcAft>
            </a:pPr>
            <a:r>
              <a:rPr lang="en-US" sz="3300" b="1" dirty="0">
                <a:latin typeface="Abadi MT Condensed Extra Bold" panose="020B0306030101010103" pitchFamily="34" charset="77"/>
              </a:rPr>
              <a:t>Message applicable to universal church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Church fall into 3 distinct groups:</a:t>
            </a:r>
          </a:p>
          <a:p>
            <a:pPr lvl="2"/>
            <a:r>
              <a:rPr lang="en-US" sz="2900" b="1" dirty="0">
                <a:latin typeface="Abadi MT Condensed Extra Bold" panose="020B0306030101010103" pitchFamily="34" charset="77"/>
              </a:rPr>
              <a:t>Ephesus and Laodicea: </a:t>
            </a:r>
            <a:r>
              <a:rPr lang="en-US" sz="2900" b="1" u="sng" dirty="0">
                <a:latin typeface="Abadi MT Condensed Extra Bold" panose="020B0306030101010103" pitchFamily="34" charset="77"/>
              </a:rPr>
              <a:t>Repent!</a:t>
            </a:r>
          </a:p>
          <a:p>
            <a:pPr lvl="2"/>
            <a:r>
              <a:rPr lang="en-US" sz="2900" b="1" dirty="0">
                <a:latin typeface="Abadi MT Condensed Extra Bold" panose="020B0306030101010103" pitchFamily="34" charset="77"/>
              </a:rPr>
              <a:t>Smyrna and Philadelphia: </a:t>
            </a:r>
            <a:r>
              <a:rPr lang="en-US" sz="2900" b="1" u="sng" dirty="0">
                <a:latin typeface="Abadi MT Condensed Extra Bold" panose="020B0306030101010103" pitchFamily="34" charset="77"/>
              </a:rPr>
              <a:t>Excel still more!</a:t>
            </a:r>
          </a:p>
          <a:p>
            <a:pPr lvl="2"/>
            <a:r>
              <a:rPr lang="en-US" sz="2900" b="1" dirty="0">
                <a:latin typeface="Abadi MT Condensed Extra Bold" panose="020B0306030101010103" pitchFamily="34" charset="77"/>
              </a:rPr>
              <a:t>Pergamum, Thyatira, Sardis: </a:t>
            </a:r>
            <a:r>
              <a:rPr lang="en-US" sz="2900" b="1" u="sng" dirty="0">
                <a:latin typeface="Abadi MT Condensed Extra Bold" panose="020B0306030101010103" pitchFamily="34" charset="77"/>
              </a:rPr>
              <a:t>Stop compromise!</a:t>
            </a:r>
          </a:p>
        </p:txBody>
      </p:sp>
    </p:spTree>
    <p:extLst>
      <p:ext uri="{BB962C8B-B14F-4D97-AF65-F5344CB8AC3E}">
        <p14:creationId xmlns:p14="http://schemas.microsoft.com/office/powerpoint/2010/main" val="247578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4976037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Superscription(1:1-3): 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The Revelation of Jesus Christ; He unveils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Jesus acts according to will of God; theme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Use of word </a:t>
            </a:r>
            <a:r>
              <a:rPr lang="en-US" sz="3100" b="1" i="1" dirty="0">
                <a:latin typeface="Abadi MT Condensed Extra Bold" panose="020B0306030101010103" pitchFamily="34" charset="77"/>
              </a:rPr>
              <a:t>“bondservant”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Events “</a:t>
            </a:r>
            <a:r>
              <a:rPr lang="en-US" sz="3100" b="1" i="1" dirty="0">
                <a:latin typeface="Abadi MT Condensed Extra Bold" panose="020B0306030101010103" pitchFamily="34" charset="77"/>
              </a:rPr>
              <a:t>which must soon take place”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Chain of communication: God, Jesus, angel, John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John and Jesus both witnesses to the truth</a:t>
            </a:r>
          </a:p>
          <a:p>
            <a:pPr marL="274320" lvl="1" indent="0">
              <a:lnSpc>
                <a:spcPct val="110000"/>
              </a:lnSpc>
              <a:buNone/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7366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Prominent city Asia minor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5432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16BE1FB-CD87-7A46-8CA9-FECE30BAA8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856" y="53162"/>
            <a:ext cx="8846288" cy="680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9715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Prominent city Asia minor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Important political center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of Artemis: Acts 19:23-41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9183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68FCB54-CC4F-8640-BEFD-6D0FF20FEF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16" y="196702"/>
            <a:ext cx="9081967" cy="646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9045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Prominent city Asia minor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Important political center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of Artemis: Acts 19:23-41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How the gospel came to Ephesus?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Letter from Him who holds stars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who walks among lampstands</a:t>
            </a:r>
          </a:p>
          <a:p>
            <a:pPr lvl="1">
              <a:lnSpc>
                <a:spcPct val="110000"/>
              </a:lnSpc>
            </a:pPr>
            <a:r>
              <a:rPr lang="en-US" sz="3000" b="1" i="1" dirty="0">
                <a:latin typeface="Abadi MT Condensed Extra Bold" panose="020B0306030101010103" pitchFamily="34" charset="77"/>
              </a:rPr>
              <a:t>“Thus says the LORD” </a:t>
            </a:r>
            <a:r>
              <a:rPr lang="en-US" sz="3000" b="1" dirty="0">
                <a:latin typeface="Abadi MT Condensed Extra Bold" panose="020B0306030101010103" pitchFamily="34" charset="77"/>
              </a:rPr>
              <a:t>G.K. Beale</a:t>
            </a:r>
          </a:p>
        </p:txBody>
      </p:sp>
    </p:spTree>
    <p:extLst>
      <p:ext uri="{BB962C8B-B14F-4D97-AF65-F5344CB8AC3E}">
        <p14:creationId xmlns:p14="http://schemas.microsoft.com/office/powerpoint/2010/main" val="131967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Commended for hard work, perseverance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Paul encouraged this Eph. 4:1-6:24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Received well and kept for ca. 30 years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Commended for intolerance of evil me</a:t>
            </a:r>
            <a:r>
              <a:rPr lang="en-US" sz="3000" b="1" dirty="0">
                <a:latin typeface="Abadi MT Condensed Extra Bold" panose="020B0306030101010103" pitchFamily="34" charset="77"/>
              </a:rPr>
              <a:t>n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Paul warned of this Acts 20:29-30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Ephesus seen fair share of opposition (Acts 19)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Evil men impersonating apostles, found false</a:t>
            </a: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1853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46318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Re-emphasizes hard work, perseverance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Doing this for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His name’s sake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Fighting things Paul warned about (Eph. 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 weary, given up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Left first love, what does this mean?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Witnessing Christ to the world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Admonished to repent or lampstand removed</a:t>
            </a:r>
          </a:p>
        </p:txBody>
      </p:sp>
    </p:spTree>
    <p:extLst>
      <p:ext uri="{BB962C8B-B14F-4D97-AF65-F5344CB8AC3E}">
        <p14:creationId xmlns:p14="http://schemas.microsoft.com/office/powerpoint/2010/main" val="7519854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final commendation of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Hate the deeds of Nicolaitans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Connected to teaching of Balaam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Teaching idolatry and sexual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has ears, let him hear (gospel accts)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Christians in Hebrews, Jam. 1:19; Israel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Listen to the spirit, listen to Jesus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7431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who overcomes through Christ (Rom. 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 able to eat of Tree of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Eternal life, forgiveness, God’s presence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Paradise connected w/ Eden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Intimate relationship b/w God and man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61357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Superscription(1:1-3):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Origin and reliability of the message; theme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Reader and listener both responsible to heed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“Time is near”  </a:t>
            </a:r>
            <a:r>
              <a:rPr lang="en-US" sz="3200" b="1" dirty="0">
                <a:latin typeface="Abadi MT Condensed Extra Bold" panose="020B0306030101010103" pitchFamily="34" charset="77"/>
              </a:rPr>
              <a:t>cf. v.1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“soon take place”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409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letter addressed to Smyrna, Izmir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Only one of 7 still in existence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35 miles north of Ephesus, Aegean Sea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1237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6902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letter addressed to Smyrna, Izmir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Only one of 7 still in existence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35 miles north of Ephesus, Aegean Sea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Beautiful city, largest public theater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Two temples to Cybele and Zeus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Acropolis Mt. Pagus, 200,000 people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Special connection to Rome 200’s B.C.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25165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Tacitus says they built temple to Tiberius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Large Jewish population living in Smyrna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Polycarp executed in Smyrna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 probably established in connection with Paul and Ephesus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Letter comes from first and last, living 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fits their situation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70171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13665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knows what they are going through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Knows about tribulation and poverty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Poverty connected to tribulations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More importantly, they are rich spiritually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Blasphemies by those who say they are Jews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Jews, synagogue of Satan, enemies of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Trying to get Christians in trouble w/ Rome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7237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Encouragement not to fear coming suffering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Rome and Jews are pawns used by Satan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has already defeated Satan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Tribulation for 10 days (cf. Dan. 1:12-15)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Faithful to death or in the face of death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Crown of life; everlasting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Reverts back to description of Jesus</a:t>
            </a:r>
          </a:p>
        </p:txBody>
      </p:sp>
    </p:spTree>
    <p:extLst>
      <p:ext uri="{BB962C8B-B14F-4D97-AF65-F5344CB8AC3E}">
        <p14:creationId xmlns:p14="http://schemas.microsoft.com/office/powerpoint/2010/main" val="181938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and last, signifies ability to give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will be put to the test but must pass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overcome, not hurt by second death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comparison to 2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nd</a:t>
            </a:r>
            <a:r>
              <a:rPr lang="en-US" sz="3200" b="1" dirty="0">
                <a:latin typeface="Abadi MT Condensed Extra Bold" panose="020B0306030101010103" pitchFamily="34" charset="77"/>
              </a:rPr>
              <a:t> death, 1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st</a:t>
            </a:r>
            <a:r>
              <a:rPr lang="en-US" sz="3200" b="1" dirty="0">
                <a:latin typeface="Abadi MT Condensed Extra Bold" panose="020B0306030101010103" pitchFamily="34" charset="77"/>
              </a:rPr>
              <a:t> death nothing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If they should die physically but it meant receiving eternal life, it was worth it!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admonished them to heeds these words</a:t>
            </a:r>
          </a:p>
        </p:txBody>
      </p:sp>
    </p:spTree>
    <p:extLst>
      <p:ext uri="{BB962C8B-B14F-4D97-AF65-F5344CB8AC3E}">
        <p14:creationId xmlns:p14="http://schemas.microsoft.com/office/powerpoint/2010/main" val="916738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0227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rd</a:t>
            </a:r>
            <a:r>
              <a:rPr lang="en-US" sz="3200" b="1" dirty="0">
                <a:latin typeface="Abadi MT Condensed Extra Bold" panose="020B0306030101010103" pitchFamily="34" charset="77"/>
              </a:rPr>
              <a:t> letter addressed to political capital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NE of Smyrna</a:t>
            </a:r>
          </a:p>
        </p:txBody>
      </p:sp>
    </p:spTree>
    <p:extLst>
      <p:ext uri="{BB962C8B-B14F-4D97-AF65-F5344CB8AC3E}">
        <p14:creationId xmlns:p14="http://schemas.microsoft.com/office/powerpoint/2010/main" val="227410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40781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074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rd</a:t>
            </a:r>
            <a:r>
              <a:rPr lang="en-US" sz="3200" b="1" dirty="0">
                <a:latin typeface="Abadi MT Condensed Extra Bold" panose="020B0306030101010103" pitchFamily="34" charset="77"/>
              </a:rPr>
              <a:t> letter addressed to political capital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NE of Smyrna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Built on cone shaped hill; name means citadel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Prominence during Hellenistic period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Library over 200,000 volumes; parchment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Upper citadel major attraction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Zeus, Athena, Dionysus, Asklepios 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9466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Temples to Roma, Octavian, Trajan, Severus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vs. Roman proconsul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knows where they dwell; Satan’s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Positive deeds, faithful to him despite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Antipas, faithful one, faithful witness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Antipas contrasted w/ saints at Ephesus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Negative deeds, holding to Balaam teaching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4206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Key components: idolatry, sexual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Food and sex connected to pagan feasts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Holding to the teaching of Nicolaitans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Repent or face Christ’s sword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 given hidden manna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 give white stone and new name</a:t>
            </a:r>
          </a:p>
        </p:txBody>
      </p:sp>
    </p:spTree>
    <p:extLst>
      <p:ext uri="{BB962C8B-B14F-4D97-AF65-F5344CB8AC3E}">
        <p14:creationId xmlns:p14="http://schemas.microsoft.com/office/powerpoint/2010/main" val="1088446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73395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SE of Pergamum, Lycus river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1564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5720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SE of Pergamum, Lycus river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Founded by Seleucus I ca. 300-290 B.C.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190 B.C. Romans took it over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Center for manufacturing and marketing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Purple major attraction, Lydia (Acts 16)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Tyrimnos divine guardian of the city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“Son of god” rays of light, brass feet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0281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Trade guilds tied to pagan worship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Economic/spiritual hardship for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from 1:14-15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Christ’s description vs. Tyrimnos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Jesus’ penetrating insight, stability, strength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Commended for love, service, faith, endurance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tolerate/hold teaching of Jezebel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97075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Teaching idolatry, sexual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Jezebel here is an epithet to look to OT Jezebel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Teaching/influence connected to Balaam, Nicolaitans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Some saints are caught up in this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has given her time to repent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Punishment levied for failure to repent</a:t>
            </a:r>
          </a:p>
        </p:txBody>
      </p:sp>
    </p:spTree>
    <p:extLst>
      <p:ext uri="{BB962C8B-B14F-4D97-AF65-F5344CB8AC3E}">
        <p14:creationId xmlns:p14="http://schemas.microsoft.com/office/powerpoint/2010/main" val="45757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Churches in Asia Minor, 7 of them</a:t>
            </a:r>
          </a:p>
        </p:txBody>
      </p:sp>
    </p:spTree>
    <p:extLst>
      <p:ext uri="{BB962C8B-B14F-4D97-AF65-F5344CB8AC3E}">
        <p14:creationId xmlns:p14="http://schemas.microsoft.com/office/powerpoint/2010/main" val="81847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94369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Bed of sickness, suffering for associates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Children will be killed w/ pestilence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Punishment overwhelming, sin is not worth 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Punishment leads to recognition of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 everyone has held to Jezebel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“Deep things of Satan”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Faithful saints called to hold fast </a:t>
            </a:r>
          </a:p>
        </p:txBody>
      </p:sp>
    </p:spTree>
    <p:extLst>
      <p:ext uri="{BB962C8B-B14F-4D97-AF65-F5344CB8AC3E}">
        <p14:creationId xmlns:p14="http://schemas.microsoft.com/office/powerpoint/2010/main" val="256452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Overcomers will have authority, rod of iron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will be like Christ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Given the morning star, Christ morning star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Commendation to listen is given at end in 4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letter and following</a:t>
            </a:r>
          </a:p>
        </p:txBody>
      </p:sp>
    </p:spTree>
    <p:extLst>
      <p:ext uri="{BB962C8B-B14F-4D97-AF65-F5344CB8AC3E}">
        <p14:creationId xmlns:p14="http://schemas.microsoft.com/office/powerpoint/2010/main" val="275810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67603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Former capital of ancient kingdom Lydia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50 miles NE of Ephesus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6190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83263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Former capital of ancient kingdom Lydia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50 miles NE of Ephesus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Impressive citadel, powerful 6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century B.C.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People dwelt on past, Cybele patron deity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Under Croesus, wealthy and established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Fell to Cyrus, then to Antiochus, then Rome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Suffered earthquake, rebuilt by Tiberius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3310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power and control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Name that they are alive, but they are dead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 on the alert, care, responsibility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Strengthen the things that remain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8322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594116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power and control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Name that they are alive, but they are dead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 on the alert, care, responsibility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Strengthen the things that remain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Remember what they received and heard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Hold to the remembrance of these things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Repent of their deeds; Christ returning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14095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7865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Faithful few in Sardis, walk with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 soiled garments, white and worthy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Overcomers promised 3 things: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Clothed in white garments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Name not blotted out from Book of Life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Names confessed before God and angels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has an ear, let him hear</a:t>
            </a:r>
            <a:endParaRPr lang="en-US" sz="30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9156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2422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2908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Philadelphia (3:7-13)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30 miles WNW of Sardis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Grapes and wine, agricultural economy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Dionysus chief pagan deity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Rocked by AD 17 earthquake, Tiberius helped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Many temples, festivals, “little Athens”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Founded by Eumenes or Attalus?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Established to bring Hellenistic culture</a:t>
            </a:r>
          </a:p>
        </p:txBody>
      </p:sp>
    </p:spTree>
    <p:extLst>
      <p:ext uri="{BB962C8B-B14F-4D97-AF65-F5344CB8AC3E}">
        <p14:creationId xmlns:p14="http://schemas.microsoft.com/office/powerpoint/2010/main" val="370726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Philadelphia (3:7-13)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not from vision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Holy One, True One, Isaiah allusions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is Yahweh, role of Messiah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has key of David, controls door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Christians conflicts w/ Jews, synagogue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Door is open because they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have little power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kept His word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not denied Him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2584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331215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Philadelphia (3:7-13)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Conflicts b/w Jews and saints prevalent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will make Jews bow down to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Enduring patiently for Christ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Preservation from “trial/hour” to come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is coming quickly; hold fast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Overcomers promised pillar of God, name of God, name of city, name of Jesus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10668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731674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27351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Laodicea (3:14-22)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SE of Philadelphia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Sister cities: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Hierapolis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Colossae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Based on Colossians, seem to be faithful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Founded by Antiochus II, named for wife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Laodicea very wealthy, known for black wool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Banking center, rebuilt itself after earthquake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Medical school, eye-salve, ointment for ears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9393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Churches in Asia Minor, 7 of them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Why these 7 churches? Imperial cult?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Symbolic of all churches throughout ages?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Customary greeting formula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From 3-fold source beginning with Almighty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“Who is, Who was and Who is to come”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919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Laodicea (3:14-22)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as the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“Amen;” </a:t>
            </a:r>
            <a:r>
              <a:rPr lang="en-US" sz="3200" b="1" dirty="0">
                <a:latin typeface="Abadi MT Condensed Extra Bold" panose="020B0306030101010103" pitchFamily="34" charset="77"/>
              </a:rPr>
              <a:t>valid and binding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“Faithful and true Witness”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“Beginning of the creation of God”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Deeds are nothing but negative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Lukewarm attitude, failure to pick a side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Half-heartedness, pride, complacency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will vomit them out of His mouth</a:t>
            </a:r>
          </a:p>
        </p:txBody>
      </p:sp>
    </p:spTree>
    <p:extLst>
      <p:ext uri="{BB962C8B-B14F-4D97-AF65-F5344CB8AC3E}">
        <p14:creationId xmlns:p14="http://schemas.microsoft.com/office/powerpoint/2010/main" val="309278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Laodicea (3:14-22)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Affluence led to false sense of security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Spiritually blind, focused more on physical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sees: pitiful, poor, blind, miserable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43359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source, seven spirits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Holy Spirit or heavenly host?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source, Jesus Christ, 3-fold description</a:t>
            </a:r>
          </a:p>
          <a:p>
            <a:pPr lvl="2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Faithful witness</a:t>
            </a:r>
          </a:p>
          <a:p>
            <a:pPr lvl="2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Firstborn from dead</a:t>
            </a:r>
          </a:p>
          <a:p>
            <a:pPr lvl="2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Ruler of Kings of Earth</a:t>
            </a:r>
          </a:p>
        </p:txBody>
      </p:sp>
    </p:spTree>
    <p:extLst>
      <p:ext uri="{BB962C8B-B14F-4D97-AF65-F5344CB8AC3E}">
        <p14:creationId xmlns:p14="http://schemas.microsoft.com/office/powerpoint/2010/main" val="395236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784536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{28BE6B13-AC95-E84D-A3E2-CAB43D8FEB60}tf10001070</Template>
  <TotalTime>583</TotalTime>
  <Words>2246</Words>
  <Application>Microsoft Macintosh PowerPoint</Application>
  <PresentationFormat>On-screen Show (4:3)</PresentationFormat>
  <Paragraphs>347</Paragraphs>
  <Slides>71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71</vt:i4>
      </vt:variant>
    </vt:vector>
  </HeadingPairs>
  <TitlesOfParts>
    <vt:vector size="81" baseType="lpstr">
      <vt:lpstr>Abadi MT Condensed Extra Bold</vt:lpstr>
      <vt:lpstr>Arial</vt:lpstr>
      <vt:lpstr>Calibri</vt:lpstr>
      <vt:lpstr>Calibri Light</vt:lpstr>
      <vt:lpstr>Rockwell</vt:lpstr>
      <vt:lpstr>Rockwell Condensed</vt:lpstr>
      <vt:lpstr>Rockwell Extra Bold</vt:lpstr>
      <vt:lpstr>Wingdings</vt:lpstr>
      <vt:lpstr>Wood Type</vt:lpstr>
      <vt:lpstr>Office Theme</vt:lpstr>
      <vt:lpstr>PowerPoint Presentation</vt:lpstr>
      <vt:lpstr>Prologue</vt:lpstr>
      <vt:lpstr>Prologue</vt:lpstr>
      <vt:lpstr>PowerPoint Presentation</vt:lpstr>
      <vt:lpstr>Prologue</vt:lpstr>
      <vt:lpstr>PowerPoint Presentation</vt:lpstr>
      <vt:lpstr>Prologue</vt:lpstr>
      <vt:lpstr>Prologue</vt:lpstr>
      <vt:lpstr>PowerPoint Presentation</vt:lpstr>
      <vt:lpstr>Prologue</vt:lpstr>
      <vt:lpstr>Prologue</vt:lpstr>
      <vt:lpstr>PowerPoint Presentation</vt:lpstr>
      <vt:lpstr>Prologue</vt:lpstr>
      <vt:lpstr>PowerPoint Presentation</vt:lpstr>
      <vt:lpstr>Prologue</vt:lpstr>
      <vt:lpstr>Prologue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PowerPoint Presentation</vt:lpstr>
      <vt:lpstr>Letters to Seven Churches</vt:lpstr>
      <vt:lpstr>Letters to Seven Churches</vt:lpstr>
      <vt:lpstr>Letters to Seven Churches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Pollard</dc:creator>
  <cp:lastModifiedBy>John Pollard</cp:lastModifiedBy>
  <cp:revision>39</cp:revision>
  <dcterms:created xsi:type="dcterms:W3CDTF">2019-02-13T21:30:58Z</dcterms:created>
  <dcterms:modified xsi:type="dcterms:W3CDTF">2019-07-03T20:44:53Z</dcterms:modified>
</cp:coreProperties>
</file>