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6" r:id="rId172"/>
    <p:sldId id="437" r:id="rId1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tableStyles" Target="tableStyles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viewProps" Target="view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theme" Target="theme/theme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alter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1340</TotalTime>
  <Words>6386</Words>
  <Application>Microsoft Macintosh PowerPoint</Application>
  <PresentationFormat>On-screen Show (4:3)</PresentationFormat>
  <Paragraphs>1353</Paragraphs>
  <Slides>171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171</vt:i4>
      </vt:variant>
    </vt:vector>
  </HeadingPairs>
  <TitlesOfParts>
    <vt:vector size="181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104</cp:revision>
  <dcterms:created xsi:type="dcterms:W3CDTF">2019-02-13T21:30:58Z</dcterms:created>
  <dcterms:modified xsi:type="dcterms:W3CDTF">2019-11-09T21:08:35Z</dcterms:modified>
</cp:coreProperties>
</file>