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1" r:id="rId167"/>
    <p:sldId id="432" r:id="rId1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307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viewProps" Target="view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theme" Target="theme/theme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2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11/3/19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1210</TotalTime>
  <Words>6150</Words>
  <Application>Microsoft Macintosh PowerPoint</Application>
  <PresentationFormat>On-screen Show (4:3)</PresentationFormat>
  <Paragraphs>1292</Paragraphs>
  <Slides>166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166</vt:i4>
      </vt:variant>
    </vt:vector>
  </HeadingPairs>
  <TitlesOfParts>
    <vt:vector size="176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98</cp:revision>
  <dcterms:created xsi:type="dcterms:W3CDTF">2019-02-13T21:30:58Z</dcterms:created>
  <dcterms:modified xsi:type="dcterms:W3CDTF">2019-11-03T14:24:19Z</dcterms:modified>
</cp:coreProperties>
</file>