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  <p:sldId id="445" r:id="rId181"/>
    <p:sldId id="446" r:id="rId182"/>
    <p:sldId id="447" r:id="rId183"/>
    <p:sldId id="448" r:id="rId184"/>
    <p:sldId id="449" r:id="rId185"/>
    <p:sldId id="450" r:id="rId186"/>
    <p:sldId id="451" r:id="rId187"/>
    <p:sldId id="452" r:id="rId188"/>
    <p:sldId id="455" r:id="rId189"/>
    <p:sldId id="453" r:id="rId190"/>
    <p:sldId id="454" r:id="rId191"/>
    <p:sldId id="456" r:id="rId192"/>
    <p:sldId id="457" r:id="rId193"/>
    <p:sldId id="458" r:id="rId194"/>
    <p:sldId id="459" r:id="rId195"/>
    <p:sldId id="460" r:id="rId196"/>
    <p:sldId id="461" r:id="rId197"/>
    <p:sldId id="464" r:id="rId198"/>
    <p:sldId id="462" r:id="rId199"/>
    <p:sldId id="463" r:id="rId200"/>
    <p:sldId id="465" r:id="rId201"/>
    <p:sldId id="466" r:id="rId202"/>
    <p:sldId id="467" r:id="rId203"/>
    <p:sldId id="468" r:id="rId204"/>
    <p:sldId id="469" r:id="rId205"/>
    <p:sldId id="471" r:id="rId206"/>
    <p:sldId id="470" r:id="rId207"/>
    <p:sldId id="472" r:id="rId208"/>
    <p:sldId id="473" r:id="rId209"/>
    <p:sldId id="478" r:id="rId210"/>
    <p:sldId id="474" r:id="rId211"/>
    <p:sldId id="479" r:id="rId212"/>
    <p:sldId id="475" r:id="rId213"/>
    <p:sldId id="476" r:id="rId214"/>
    <p:sldId id="477" r:id="rId215"/>
    <p:sldId id="481" r:id="rId216"/>
    <p:sldId id="480" r:id="rId2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/>
    <p:restoredTop sz="94170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16" Type="http://schemas.openxmlformats.org/officeDocument/2006/relationships/slide" Target="slides/slide214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206" Type="http://schemas.openxmlformats.org/officeDocument/2006/relationships/slide" Target="slides/slide204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217" Type="http://schemas.openxmlformats.org/officeDocument/2006/relationships/slide" Target="slides/slide215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8" Type="http://schemas.openxmlformats.org/officeDocument/2006/relationships/presProps" Target="presProps.xml"/><Relationship Id="rId24" Type="http://schemas.openxmlformats.org/officeDocument/2006/relationships/slide" Target="slides/slide22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31" Type="http://schemas.openxmlformats.org/officeDocument/2006/relationships/slide" Target="slides/slide129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208" Type="http://schemas.openxmlformats.org/officeDocument/2006/relationships/slide" Target="slides/slide206.xml"/><Relationship Id="rId14" Type="http://schemas.openxmlformats.org/officeDocument/2006/relationships/slide" Target="slides/slide12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219" Type="http://schemas.openxmlformats.org/officeDocument/2006/relationships/viewProps" Target="viewProps.xml"/><Relationship Id="rId3" Type="http://schemas.openxmlformats.org/officeDocument/2006/relationships/slide" Target="slides/slide1.xml"/><Relationship Id="rId214" Type="http://schemas.openxmlformats.org/officeDocument/2006/relationships/slide" Target="slides/slide212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220" Type="http://schemas.openxmlformats.org/officeDocument/2006/relationships/theme" Target="theme/theme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slide" Target="slides/slide213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221" Type="http://schemas.openxmlformats.org/officeDocument/2006/relationships/tableStyles" Target="tableStyles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11" Type="http://schemas.openxmlformats.org/officeDocument/2006/relationships/slide" Target="slides/slide209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slide" Target="slides/slide199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0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slide" Target="slides/slide200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13" Type="http://schemas.openxmlformats.org/officeDocument/2006/relationships/slide" Target="slides/slide21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115" Type="http://schemas.openxmlformats.org/officeDocument/2006/relationships/slide" Target="slides/slide113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006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Bowl: Malignant Sores (16:1-2)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plagues similar to seven trumpets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modeled off of Exodus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Execution of unrepentant, hard hearted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“Loud voice” orders pouring out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Malignant, Loathsome sores; sixth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comes on those who are idolaters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2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Second Bowl: Blood in Seas (16:3)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bowl is similar to second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like blood and all creatures die in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Echoes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Severe economic hardships, famine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Also “sea” means evil; evil people destroyed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563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Third Bowl: Blood Inland Waters (16:4-7)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bowl is similar to third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Reiterates first plague in Egypt w/ Nile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 repercussion, famine and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offers doxology to God similar to 15:3-4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blood spillers blood to drink;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just in giving them what they deserve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acknowledges God; maybe saints?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1229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448910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Fourth Bowl: Fire and Heat (16:8-9)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Sun releases intense heat on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Fire is synonymous with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blaspheme name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intention to give Him glory or honor Him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 protected from Heat in 7:16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917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Bowl: Darkness (16:10-11)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falls on kingdom of the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Similar to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trumpet; echoes 9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associated w/ divine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Darkness indicates absence of light/God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darkness leads to gnawing tongues,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real pain comes w/ separation from God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946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up; “Kings of the east”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drying waters (Ex.14:21-22; Josh.3:12-16)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is rooted in OT Babylon’s demise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Cyrus destroyed Babylon (Isa. 44:27-28)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destruction led to salvation for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(NT Babylon) destroyed, Israel saved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represents a concept: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invasion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908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863814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“Kings of east:”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army under God’s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Euphrates dried up: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barrier invasion removed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Evil trio from Ch. 13 produce frog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 signs to gather kings of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recall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plague Egypt, unclean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Frogs associated w/ destruction (Psa.78:45)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Destruction will befall trio and kings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7314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Bowl: Har-Magedon (16:12-16)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Gathered for “war of the great day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day is rooted in OT literature,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ready, coming like a thief (not known)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Stay alert and keep clothes (idolatry)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Har-Magedon means “mount of Megiddo”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Megiddo in OT associated w/ battles and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Decisive battles; God vs. evil and God will win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1485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03111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poured out; “It is done”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will complete, poured out on air?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Satan and his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bowl and seventh trumpet similar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Derived from Theophany at Sinai; Ex. 19:16-18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razing also used in 6:12; fear and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“Great city” split in three parts; Babylon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9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Seventh Bowl: Cosmic razing (16:17-21)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Mountains, islands; dread of God’s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plague Egypt alluded to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One-hundred-pound hail stones fell on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Hail commonly used in divine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 is very extreme; men blaspheme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3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591460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seven angels shows John “great harlot”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imagery recalls OT passages dealing with rejection of God and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sits on “many waters” cf. Jer. 51:13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and kings earth w/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Makes drunk with wine of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in spirit is taken to desert; Isa. 21:1-10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98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This desert is different from 12:6, 14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Isa. 21:1-10: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evil, desolation, fierce creatures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sitting on scarlet beast, same as 13:1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Scarlet: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luxury, splendor and royalty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presents a picture of two women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woman is from 12:1, 6, 13-17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woman is here in 17:3-4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76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7727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Harlot arrayed in luxurious, expensive items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Physical attire speaks to her character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 of trade and economic success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and scarlet popular in Rome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Golden cup; pleasing to the eye but toxic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woman is clothed in linen bright, clean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harlot desperately needs cleansing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852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Vision of Babylon the Great (17:1-7)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 forehead is a mystery; conveys a concept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Names on forehead indicate character, loyalty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 the Great, Mother of all harlots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is drunk with the blood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taken aback at what he sees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will give him the understanding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3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85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“was, is not, about to come up”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Parody of the eternal description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Revelation anticipates great persecution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comes up out of the abyss;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rises only to go to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Daniel prophesies of this; Dan. 7:25-26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amazed, names not in book life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298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Understanding to vv. 9-18 based on wisdom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heads, seven mountains, seven kings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7 literal kings but total oppressive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Literal seven kings poses difficult problems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“Five fallen, one is, other not yet 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World powers past, present or future cannot and will not overcome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926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4546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speaks on ten horns; Dan. 7:7-8, 20, 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symbolic for total earthly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“Ten kings” work w/ beast: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kings of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to act w/ beast for “one hour”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and head come together against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destined to win; Answer to 13:4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are: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called, chosen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9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65411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Interpretation of the Vision (17:8-18)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waters: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peoples, tongues, nations etc</a:t>
            </a:r>
            <a:r>
              <a:rPr lang="en-US" sz="3200" b="1" dirty="0">
                <a:latin typeface="Abadi MT Condensed Extra Bold" panose="020B0306030101010103" pitchFamily="34" charset="77"/>
              </a:rPr>
              <a:t>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Babylon’s success dependent on these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kings and beast turn on the harlot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Turning on each other recalls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Imagery brings to mind Jezebel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wills that these things should be so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tied to “Babylon the Great”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449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66285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descends from Heaven, great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lends validity to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Reflecting glory and authority of God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Is this Jesus?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loudly announces fate of Babylon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Stated in past tense, guarantees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desolation; judged for her idolatry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24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796979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Great Fall (18:1-8)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voice says: “Come out be separate”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Separation prevents participation sin,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Sin piling up to Heaven, God will not ignore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Pay her back for what she’s done: Lex Talionis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Exaltation leads to destruction and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Plagues will come in one day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763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48911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Earthly rulers weep and lament city burning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Lost lives and livelihood; material loss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 at distance and gaze in astonishment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Merchants of earth weep and lament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 of merchandise in vv. 12-13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Will no longer be found anymore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15-17a repetition of dirge of vv. 9-10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771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Lament for Babylon (18:9-20)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Shipmasters, sailors, passengers sound dirge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for rejoicing is made: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Heaven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Saints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Prophets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Apostles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902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Babylon’s Violence; Judgment (18:21-24)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Strong angel casts millstone; Babylon thrown down violently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Celebration into silence; light to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Deceiving the nations by sorcery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on city is just and deserving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2999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60811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Doom of Babylon and the Beast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Doxology to God (19:1-6)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Multitude praising God (Hallelujah)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or victorious saints? God is </a:t>
            </a:r>
            <a:r>
              <a:rPr lang="en-US" sz="3200" b="1">
                <a:latin typeface="Abadi MT Condensed Extra Bold" panose="020B0306030101010103" pitchFamily="34" charset="77"/>
              </a:rPr>
              <a:t>focal point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580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1610</TotalTime>
  <Words>8069</Words>
  <Application>Microsoft Macintosh PowerPoint</Application>
  <PresentationFormat>On-screen Show (4:3)</PresentationFormat>
  <Paragraphs>1736</Paragraphs>
  <Slides>215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215</vt:i4>
      </vt:variant>
    </vt:vector>
  </HeadingPairs>
  <TitlesOfParts>
    <vt:vector size="225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The Seven Bowls of Wrath</vt:lpstr>
      <vt:lpstr>The Seven Bowls of Wrath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PowerPoint Presentation</vt:lpstr>
      <vt:lpstr>Doom of Babylon and the Beast</vt:lpstr>
      <vt:lpstr>Doom of Babylon and the Beast</vt:lpstr>
      <vt:lpstr>Doom of Babylon and the Beast</vt:lpstr>
      <vt:lpstr>PowerPoint Presentation</vt:lpstr>
      <vt:lpstr>Doom of Babylon and the Beast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137</cp:revision>
  <dcterms:created xsi:type="dcterms:W3CDTF">2019-02-13T21:30:58Z</dcterms:created>
  <dcterms:modified xsi:type="dcterms:W3CDTF">2020-01-08T23:37:38Z</dcterms:modified>
</cp:coreProperties>
</file>