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1pPr>
    <a:lvl2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2pPr>
    <a:lvl3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3pPr>
    <a:lvl4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4pPr>
    <a:lvl5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5pPr>
    <a:lvl6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6pPr>
    <a:lvl7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7pPr>
    <a:lvl8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8pPr>
    <a:lvl9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wholeTbl>
    <a:band2H>
      <a:tcTxStyle b="def" i="def"/>
      <a:tcStyle>
        <a:tcBdr/>
        <a:fill>
          <a:solidFill>
            <a:srgbClr val="C8C8AF">
              <a:alpha val="50000"/>
            </a:srgbClr>
          </a:solidFill>
        </a:fill>
      </a:tcStyle>
    </a:band2H>
    <a:firstCol>
      <a:tcTxStyle b="off" i="off">
        <a:fontRef idx="minor">
          <a:srgbClr val="F3F1DF"/>
        </a:fontRef>
        <a:srgbClr val="F3F1DF"/>
      </a:tcTxStyle>
      <a:tcStyle>
        <a:tcBdr>
          <a:left>
            <a:ln w="12700" cap="flat">
              <a:noFill/>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Col>
    <a:lastRow>
      <a:tcTxStyle b="off" i="off">
        <a:fontRef idx="minor">
          <a:srgbClr val="4B4B4B"/>
        </a:fontRef>
        <a:srgbClr val="4B4B4B"/>
      </a:tcTxStyle>
      <a:tcStyle>
        <a:tcBdr>
          <a:left>
            <a:ln w="12700" cap="flat">
              <a:solidFill>
                <a:srgbClr val="F3F1DF"/>
              </a:solidFill>
              <a:prstDash val="solid"/>
              <a:miter lim="400000"/>
            </a:ln>
          </a:left>
          <a:right>
            <a:ln w="12700" cap="flat">
              <a:solidFill>
                <a:srgbClr val="F3F1DF"/>
              </a:solidFill>
              <a:prstDash val="solid"/>
              <a:miter lim="400000"/>
            </a:ln>
          </a:right>
          <a:top>
            <a:ln w="25400" cap="flat">
              <a:solidFill>
                <a:srgbClr val="6D6A67"/>
              </a:solidFill>
              <a:prstDash val="solid"/>
              <a:miter lim="400000"/>
            </a:ln>
          </a:top>
          <a:bottom>
            <a:ln w="12700" cap="flat">
              <a:noFill/>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lastRow>
    <a:firstRow>
      <a:tcTxStyle b="off" i="off">
        <a:fontRef idx="minor">
          <a:srgbClr val="F3F1DF"/>
        </a:fontRef>
        <a:srgbClr val="F3F1D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noFill/>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Row>
  </a:tblStyle>
  <a:tblStyle styleId="{C7B018BB-80A7-4F77-B60F-C8B233D01FF8}"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rgbClr val="E7E6E2">
              <a:alpha val="60000"/>
            </a:srgbClr>
          </a:solidFill>
        </a:fill>
      </a:tcStyle>
    </a:wholeTbl>
    <a:band2H>
      <a:tcTxStyle b="def" i="def"/>
      <a:tcStyle>
        <a:tcBdr/>
        <a:fill>
          <a:solidFill>
            <a:srgbClr val="B6BEC8">
              <a:alpha val="30000"/>
            </a:srgbClr>
          </a:solidFill>
        </a:fill>
      </a:tcStyle>
    </a:band2H>
    <a:firstCol>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Col>
    <a:la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lastRow>
    <a:fir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Row>
  </a:tblStyle>
  <a:tblStyle styleId="{EEE7283C-3CF3-47DC-8721-378D4A62B228}" styleName="">
    <a:tblBg/>
    <a:wholeTbl>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wholeTbl>
    <a:band2H>
      <a:tcTxStyle b="def" i="def"/>
      <a:tcStyle>
        <a:tcBdr/>
        <a:fill>
          <a:solidFill>
            <a:srgbClr val="CBCAB9">
              <a:alpha val="70000"/>
            </a:srgbClr>
          </a:solidFill>
        </a:fill>
      </a:tcStyle>
    </a:band2H>
    <a:firstCol>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Col>
    <a:lastRow>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25400" cap="flat">
              <a:solidFill>
                <a:srgbClr val="6D6A67"/>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lastRow>
    <a:firstRow>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Row>
  </a:tblStyle>
  <a:tblStyle styleId="{CF821DB8-F4EB-4A41-A1BA-3FCAFE7338EE}" styleName="">
    <a:tblBg/>
    <a:wholeTbl>
      <a:tcTxStyle b="off" i="off">
        <a:fontRef idx="minor">
          <a:srgbClr val="6D6A67"/>
        </a:fontRef>
        <a:srgbClr val="6D6A67"/>
      </a:tcTxStyle>
      <a:tcStyle>
        <a:tcBdr>
          <a:left>
            <a:ln w="12700" cap="flat">
              <a:noFill/>
              <a:miter lim="400000"/>
            </a:ln>
          </a:left>
          <a:right>
            <a:ln w="12700" cap="flat">
              <a:noFill/>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solidFill>
            <a:srgbClr val="EAE9E0">
              <a:alpha val="80000"/>
            </a:srgbClr>
          </a:solidFill>
        </a:fill>
      </a:tcStyle>
    </a:wholeTbl>
    <a:band2H>
      <a:tcTxStyle b="def" i="def"/>
      <a:tcStyle>
        <a:tcBdr/>
        <a:fill>
          <a:solidFill>
            <a:srgbClr val="DADADA">
              <a:alpha val="50000"/>
            </a:srgbClr>
          </a:solidFill>
        </a:fill>
      </a:tcStyle>
    </a:band2H>
    <a:firstCol>
      <a:tcTxStyle b="off" i="off">
        <a:fontRef idx="minor">
          <a:srgbClr val="F3F1DF"/>
        </a:fontRef>
        <a:srgbClr val="F3F1DF"/>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Col>
    <a:la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lastRow>
    <a:fir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solidFill>
            <a:srgbClr val="DBD9C9">
              <a:alpha val="30000"/>
            </a:srgbClr>
          </a:solidFill>
        </a:fill>
      </a:tcStyle>
    </a:wholeTbl>
    <a:band2H>
      <a:tcTxStyle b="def" i="def"/>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solidFill>
                <a:srgbClr val="5A5950"/>
              </a:solidFill>
              <a:prstDash val="solid"/>
              <a:miter lim="400000"/>
            </a:ln>
          </a:insideV>
        </a:tcBdr>
        <a:fill>
          <a:solidFill>
            <a:srgbClr val="DBD9C9">
              <a:alpha val="30000"/>
            </a:srgbClr>
          </a:solid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firstRow>
  </a:tblStyle>
  <a:tblStyle styleId="{2708684C-4D16-4618-839F-0558EEFCDFE6}"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noFill/>
        </a:fill>
      </a:tcStyle>
    </a:wholeTbl>
    <a:band2H>
      <a:tcTxStyle b="def" i="def"/>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25400" cap="flat">
              <a:solidFill>
                <a:srgbClr val="5A5950"/>
              </a:solidFill>
              <a:prstDash val="solid"/>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no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254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254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3" name="Shape 153"/>
          <p:cNvSpPr/>
          <p:nvPr>
            <p:ph type="sldImg"/>
          </p:nvPr>
        </p:nvSpPr>
        <p:spPr>
          <a:xfrm>
            <a:off x="1143000" y="685800"/>
            <a:ext cx="4572000" cy="3429000"/>
          </a:xfrm>
          <a:prstGeom prst="rect">
            <a:avLst/>
          </a:prstGeom>
        </p:spPr>
        <p:txBody>
          <a:bodyPr/>
          <a:lstStyle/>
          <a:p>
            <a:pPr/>
          </a:p>
        </p:txBody>
      </p:sp>
      <p:sp>
        <p:nvSpPr>
          <p:cNvPr id="154" name="Shape 15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 name="dingbat_hd.png" descr="dingbat_hd.png"/>
          <p:cNvPicPr>
            <a:picLocks noChangeAspect="1"/>
          </p:cNvPicPr>
          <p:nvPr/>
        </p:nvPicPr>
        <p:blipFill>
          <a:blip r:embed="rId3">
            <a:extLst/>
          </a:blip>
          <a:stretch>
            <a:fillRect/>
          </a:stretch>
        </p:blipFill>
        <p:spPr>
          <a:xfrm>
            <a:off x="6814704" y="7385050"/>
            <a:ext cx="10754592" cy="571500"/>
          </a:xfrm>
          <a:prstGeom prst="rect">
            <a:avLst/>
          </a:prstGeom>
          <a:ln w="12700">
            <a:miter lim="400000"/>
          </a:ln>
        </p:spPr>
      </p:pic>
      <p:sp>
        <p:nvSpPr>
          <p:cNvPr id="12" name="Title Text"/>
          <p:cNvSpPr txBox="1"/>
          <p:nvPr>
            <p:ph type="title"/>
          </p:nvPr>
        </p:nvSpPr>
        <p:spPr>
          <a:xfrm>
            <a:off x="3454400" y="3200400"/>
            <a:ext cx="17475200" cy="3962400"/>
          </a:xfrm>
          <a:prstGeom prst="rect">
            <a:avLst/>
          </a:prstGeom>
        </p:spPr>
        <p:txBody>
          <a:bodyPr anchor="b"/>
          <a:lstStyle>
            <a:lvl1pPr>
              <a:defRPr sz="10600">
                <a:solidFill>
                  <a:srgbClr val="F4D799"/>
                </a:solidFill>
                <a:effectLst>
                  <a:outerShdw sx="100000" sy="100000" kx="0" ky="0" algn="b" rotWithShape="0" blurRad="25400" dist="25400" dir="16200000">
                    <a:srgbClr val="000000">
                      <a:alpha val="34000"/>
                    </a:srgbClr>
                  </a:outerShdw>
                </a:effectLst>
              </a:defRPr>
            </a:lvl1pPr>
          </a:lstStyle>
          <a:p>
            <a:pPr/>
            <a:r>
              <a:t>Title Text</a:t>
            </a:r>
          </a:p>
        </p:txBody>
      </p:sp>
      <p:sp>
        <p:nvSpPr>
          <p:cNvPr id="13" name="Body Level One…"/>
          <p:cNvSpPr txBox="1"/>
          <p:nvPr>
            <p:ph type="body" sz="quarter" idx="1"/>
          </p:nvPr>
        </p:nvSpPr>
        <p:spPr>
          <a:xfrm>
            <a:off x="3454400" y="8305800"/>
            <a:ext cx="17475200" cy="1981200"/>
          </a:xfrm>
          <a:prstGeom prst="rect">
            <a:avLst/>
          </a:prstGeom>
        </p:spPr>
        <p:txBody>
          <a:bodyPr anchor="t"/>
          <a:lstStyle>
            <a:lvl1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1pPr>
            <a:lvl2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2pPr>
            <a:lvl3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3pPr>
            <a:lvl4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4pPr>
            <a:lvl5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xfrm>
            <a:off x="11995150" y="13227050"/>
            <a:ext cx="419100" cy="508000"/>
          </a:xfrm>
          <a:prstGeom prst="rect">
            <a:avLst/>
          </a:prstGeom>
        </p:spPr>
        <p:txBody>
          <a:bodyPr/>
          <a:lstStyle>
            <a:lvl1pPr>
              <a:defRPr i="1">
                <a:solidFill>
                  <a:srgbClr val="F4E1B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4" name="–Johnny Appleseed"/>
          <p:cNvSpPr txBox="1"/>
          <p:nvPr>
            <p:ph type="body" sz="quarter" idx="21"/>
          </p:nvPr>
        </p:nvSpPr>
        <p:spPr>
          <a:xfrm>
            <a:off x="2387600" y="8953500"/>
            <a:ext cx="19621500" cy="584200"/>
          </a:xfrm>
          <a:prstGeom prst="rect">
            <a:avLst/>
          </a:prstGeom>
        </p:spPr>
        <p:txBody>
          <a:bodyPr anchor="t">
            <a:spAutoFit/>
          </a:bodyPr>
          <a:lstStyle>
            <a:lvl1pPr marL="0" indent="0" algn="ctr">
              <a:lnSpc>
                <a:spcPct val="100000"/>
              </a:lnSpc>
              <a:spcBef>
                <a:spcPts val="0"/>
              </a:spcBef>
              <a:buSzTx/>
              <a:buNone/>
              <a:defRPr sz="3200"/>
            </a:lvl1pPr>
          </a:lstStyle>
          <a:p>
            <a:pPr/>
            <a:r>
              <a:t>–Johnny Appleseed</a:t>
            </a:r>
          </a:p>
        </p:txBody>
      </p:sp>
      <p:sp>
        <p:nvSpPr>
          <p:cNvPr id="95" name="“Type a quote here.”"/>
          <p:cNvSpPr txBox="1"/>
          <p:nvPr>
            <p:ph type="body" sz="quarter" idx="22"/>
          </p:nvPr>
        </p:nvSpPr>
        <p:spPr>
          <a:xfrm>
            <a:off x="2387600" y="5994400"/>
            <a:ext cx="19621500" cy="990600"/>
          </a:xfrm>
          <a:prstGeom prst="rect">
            <a:avLst/>
          </a:prstGeom>
        </p:spPr>
        <p:txBody>
          <a:bodyPr>
            <a:spAutoFit/>
          </a:bodyPr>
          <a:lstStyle>
            <a:lvl1pPr marL="0" indent="0" algn="ctr">
              <a:lnSpc>
                <a:spcPct val="100000"/>
              </a:lnSpc>
              <a:spcBef>
                <a:spcPts val="3400"/>
              </a:spcBef>
              <a:buSzTx/>
              <a:buNone/>
            </a:lvl1pPr>
          </a:lstStyle>
          <a:p>
            <a:pPr/>
            <a:r>
              <a:t>“Type a quote here.”</a:t>
            </a:r>
          </a:p>
        </p:txBody>
      </p:sp>
      <p:sp>
        <p:nvSpPr>
          <p:cNvPr id="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3" name="Image"/>
          <p:cNvSpPr/>
          <p:nvPr>
            <p:ph type="pic" idx="21"/>
          </p:nvPr>
        </p:nvSpPr>
        <p:spPr>
          <a:xfrm>
            <a:off x="3311" y="5001"/>
            <a:ext cx="24422101" cy="17201286"/>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bg>
      <p:bgPr>
        <a:gradFill flip="none" rotWithShape="1">
          <a:gsLst>
            <a:gs pos="0">
              <a:srgbClr val="000000"/>
            </a:gs>
            <a:gs pos="100000">
              <a:srgbClr val="3B3B3B"/>
            </a:gs>
          </a:gsLst>
          <a:lin ang="5400000" scaled="0"/>
        </a:gradFill>
      </p:bgPr>
    </p:bg>
    <p:spTree>
      <p:nvGrpSpPr>
        <p:cNvPr id="1" name=""/>
        <p:cNvGrpSpPr/>
        <p:nvPr/>
      </p:nvGrpSpPr>
      <p:grpSpPr>
        <a:xfrm>
          <a:off x="0" y="0"/>
          <a:ext cx="0" cy="0"/>
          <a:chOff x="0" y="0"/>
          <a:chExt cx="0" cy="0"/>
        </a:xfrm>
      </p:grpSpPr>
      <p:sp>
        <p:nvSpPr>
          <p:cNvPr id="118" name="Presentation Title"/>
          <p:cNvSpPr txBox="1"/>
          <p:nvPr>
            <p:ph type="title" hasCustomPrompt="1"/>
          </p:nvPr>
        </p:nvSpPr>
        <p:spPr>
          <a:xfrm>
            <a:off x="1270000" y="3289300"/>
            <a:ext cx="21844000" cy="3879454"/>
          </a:xfrm>
          <a:prstGeom prst="rect">
            <a:avLst/>
          </a:prstGeom>
        </p:spPr>
        <p:txBody>
          <a:bodyPr anchor="b"/>
          <a:lstStyle>
            <a:lvl1pPr defTabSz="2438338">
              <a:lnSpc>
                <a:spcPct val="90000"/>
              </a:lnSpc>
              <a:defRPr spc="-348" sz="11600">
                <a:gradFill flip="none" rotWithShape="1">
                  <a:gsLst>
                    <a:gs pos="0">
                      <a:srgbClr val="00E8FF"/>
                    </a:gs>
                    <a:gs pos="100000">
                      <a:srgbClr val="FF00F7"/>
                    </a:gs>
                  </a:gsLst>
                  <a:lin ang="3967761" scaled="0"/>
                </a:gradFill>
                <a:latin typeface="Graphik Semibold"/>
                <a:ea typeface="Graphik Semibold"/>
                <a:cs typeface="Graphik Semibold"/>
                <a:sym typeface="Graphik Semibold"/>
              </a:defRPr>
            </a:lvl1pPr>
          </a:lstStyle>
          <a:p>
            <a:pPr>
              <a:defRPr>
                <a:effectLst/>
              </a:defRPr>
            </a:pPr>
            <a:r>
              <a:t>Presentation Title</a:t>
            </a:r>
          </a:p>
        </p:txBody>
      </p:sp>
      <p:sp>
        <p:nvSpPr>
          <p:cNvPr id="119" name="Author and Date"/>
          <p:cNvSpPr txBox="1"/>
          <p:nvPr>
            <p:ph type="body" sz="quarter" idx="21" hasCustomPrompt="1"/>
          </p:nvPr>
        </p:nvSpPr>
        <p:spPr>
          <a:xfrm>
            <a:off x="1270000" y="12160429"/>
            <a:ext cx="21844000" cy="694056"/>
          </a:xfrm>
          <a:prstGeom prst="rect">
            <a:avLst/>
          </a:prstGeom>
        </p:spPr>
        <p:txBody>
          <a:bodyPr anchor="t"/>
          <a:lstStyle>
            <a:lvl1pPr marL="0" indent="0" algn="ctr">
              <a:lnSpc>
                <a:spcPct val="100000"/>
              </a:lnSpc>
              <a:spcBef>
                <a:spcPts val="0"/>
              </a:spcBef>
              <a:buSzTx/>
              <a:buNone/>
              <a:defRPr i="0" sz="3500">
                <a:solidFill>
                  <a:srgbClr val="D5D5D5"/>
                </a:solidFill>
                <a:latin typeface="Graphik Medium"/>
                <a:ea typeface="Graphik Medium"/>
                <a:cs typeface="Graphik Medium"/>
                <a:sym typeface="Graphik Medium"/>
              </a:defRPr>
            </a:lvl1pPr>
          </a:lstStyle>
          <a:p>
            <a:pPr>
              <a:defRPr>
                <a:effectLst/>
              </a:defRPr>
            </a:pPr>
            <a:r>
              <a:t>Author and Date</a:t>
            </a:r>
          </a:p>
        </p:txBody>
      </p:sp>
      <p:sp>
        <p:nvSpPr>
          <p:cNvPr id="120" name="Body Level One…"/>
          <p:cNvSpPr txBox="1"/>
          <p:nvPr>
            <p:ph type="body" sz="quarter" idx="1" hasCustomPrompt="1"/>
          </p:nvPr>
        </p:nvSpPr>
        <p:spPr>
          <a:xfrm>
            <a:off x="1270000" y="6985000"/>
            <a:ext cx="21844000" cy="2512352"/>
          </a:xfrm>
          <a:prstGeom prst="rect">
            <a:avLst/>
          </a:prstGeom>
        </p:spPr>
        <p:txBody>
          <a:bodyPr anchor="t"/>
          <a:lstStyle>
            <a:lvl1pPr marL="0" indent="0" algn="ctr">
              <a:lnSpc>
                <a:spcPct val="100000"/>
              </a:lnSpc>
              <a:spcBef>
                <a:spcPts val="0"/>
              </a:spcBef>
              <a:buSzTx/>
              <a:buNone/>
              <a:defRPr i="0" sz="6400">
                <a:solidFill>
                  <a:srgbClr val="D5D5D5"/>
                </a:solidFill>
                <a:latin typeface="Graphik Medium"/>
                <a:ea typeface="Graphik Medium"/>
                <a:cs typeface="Graphik Medium"/>
                <a:sym typeface="Graphik Medium"/>
              </a:defRPr>
            </a:lvl1pPr>
            <a:lvl2pPr marL="0" indent="0" algn="ctr">
              <a:lnSpc>
                <a:spcPct val="100000"/>
              </a:lnSpc>
              <a:spcBef>
                <a:spcPts val="0"/>
              </a:spcBef>
              <a:buSzTx/>
              <a:buNone/>
              <a:defRPr i="0" sz="6400">
                <a:solidFill>
                  <a:srgbClr val="D5D5D5"/>
                </a:solidFill>
                <a:latin typeface="Graphik Medium"/>
                <a:ea typeface="Graphik Medium"/>
                <a:cs typeface="Graphik Medium"/>
                <a:sym typeface="Graphik Medium"/>
              </a:defRPr>
            </a:lvl2pPr>
            <a:lvl3pPr marL="0" indent="0" algn="ctr">
              <a:lnSpc>
                <a:spcPct val="100000"/>
              </a:lnSpc>
              <a:spcBef>
                <a:spcPts val="0"/>
              </a:spcBef>
              <a:buSzTx/>
              <a:buNone/>
              <a:defRPr i="0" sz="6400">
                <a:solidFill>
                  <a:srgbClr val="D5D5D5"/>
                </a:solidFill>
                <a:latin typeface="Graphik Medium"/>
                <a:ea typeface="Graphik Medium"/>
                <a:cs typeface="Graphik Medium"/>
                <a:sym typeface="Graphik Medium"/>
              </a:defRPr>
            </a:lvl3pPr>
            <a:lvl4pPr marL="0" indent="0" algn="ctr">
              <a:lnSpc>
                <a:spcPct val="100000"/>
              </a:lnSpc>
              <a:spcBef>
                <a:spcPts val="0"/>
              </a:spcBef>
              <a:buSzTx/>
              <a:buNone/>
              <a:defRPr i="0" sz="6400">
                <a:solidFill>
                  <a:srgbClr val="D5D5D5"/>
                </a:solidFill>
                <a:latin typeface="Graphik Medium"/>
                <a:ea typeface="Graphik Medium"/>
                <a:cs typeface="Graphik Medium"/>
                <a:sym typeface="Graphik Medium"/>
              </a:defRPr>
            </a:lvl4pPr>
            <a:lvl5pPr marL="0" indent="0" algn="ctr">
              <a:lnSpc>
                <a:spcPct val="100000"/>
              </a:lnSpc>
              <a:spcBef>
                <a:spcPts val="0"/>
              </a:spcBef>
              <a:buSzTx/>
              <a:buNone/>
              <a:defRPr i="0" sz="6400">
                <a:solidFill>
                  <a:srgbClr val="D5D5D5"/>
                </a:solidFill>
                <a:latin typeface="Graphik Medium"/>
                <a:ea typeface="Graphik Medium"/>
                <a:cs typeface="Graphik Medium"/>
                <a:sym typeface="Graphik Medium"/>
              </a:defRPr>
            </a:lvl5pPr>
          </a:lstStyle>
          <a:p>
            <a:pPr>
              <a:defRPr>
                <a:effectLst/>
              </a:defRPr>
            </a:pPr>
            <a:r>
              <a:t>Presentation Subtitle</a:t>
            </a:r>
          </a:p>
          <a:p>
            <a:pPr lvl="1">
              <a:defRPr>
                <a:effectLst/>
              </a:defRPr>
            </a:pPr>
            <a:r>
              <a:t/>
            </a:r>
          </a:p>
          <a:p>
            <a:pPr lvl="2">
              <a:defRPr>
                <a:effectLst/>
              </a:defRPr>
            </a:pPr>
            <a:r>
              <a:t/>
            </a:r>
          </a:p>
          <a:p>
            <a:pPr lvl="3">
              <a:defRPr>
                <a:effectLst/>
              </a:defRPr>
            </a:pPr>
            <a:r>
              <a:t/>
            </a:r>
          </a:p>
          <a:p>
            <a:pPr lvl="4">
              <a:defRPr>
                <a:effectLst/>
              </a:defRPr>
            </a:pPr>
            <a:r>
              <a:t/>
            </a:r>
          </a:p>
        </p:txBody>
      </p:sp>
      <p:sp>
        <p:nvSpPr>
          <p:cNvPr id="121" name="Slide Number"/>
          <p:cNvSpPr txBox="1"/>
          <p:nvPr>
            <p:ph type="sldNum" sz="quarter" idx="2"/>
          </p:nvPr>
        </p:nvSpPr>
        <p:spPr>
          <a:xfrm>
            <a:off x="11977623" y="13081000"/>
            <a:ext cx="416053" cy="467107"/>
          </a:xfrm>
          <a:prstGeom prst="rect">
            <a:avLst/>
          </a:prstGeom>
        </p:spPr>
        <p:txBody>
          <a:bodyPr anchor="b"/>
          <a:lstStyle>
            <a:lvl1pPr>
              <a:defRPr b="0" sz="2200">
                <a:solidFill>
                  <a:srgbClr val="FFFFFF"/>
                </a:solidFill>
                <a:latin typeface="Graphik"/>
                <a:ea typeface="Graphik"/>
                <a:cs typeface="Graphik"/>
                <a:sym typeface="Graphik"/>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8" name="Title Text"/>
          <p:cNvSpPr txBox="1"/>
          <p:nvPr>
            <p:ph type="title"/>
          </p:nvPr>
        </p:nvSpPr>
        <p:spPr>
          <a:xfrm>
            <a:off x="2019300" y="4800600"/>
            <a:ext cx="20955000" cy="4102100"/>
          </a:xfrm>
          <a:prstGeom prst="rect">
            <a:avLst/>
          </a:prstGeom>
        </p:spPr>
        <p:txBody>
          <a:bodyPr/>
          <a:lstStyle>
            <a:lvl1pPr>
              <a:defRPr cap="all" spc="319" sz="8000">
                <a:solidFill>
                  <a:srgbClr val="EBEBEB"/>
                </a:solidFill>
                <a:effectLst>
                  <a:outerShdw sx="100000" sy="100000" kx="0" ky="0" algn="b" rotWithShape="0" blurRad="25400" dist="25400" dir="16200000">
                    <a:srgbClr val="000000">
                      <a:alpha val="50000"/>
                    </a:srgbClr>
                  </a:outerShdw>
                </a:effectLst>
                <a:latin typeface="Cochin"/>
                <a:ea typeface="Cochin"/>
                <a:cs typeface="Cochin"/>
                <a:sym typeface="Cochin"/>
              </a:defRPr>
            </a:lvl1pPr>
          </a:lstStyle>
          <a:p>
            <a:pPr/>
            <a:r>
              <a:t>Title Text</a:t>
            </a:r>
          </a:p>
        </p:txBody>
      </p:sp>
      <p:sp>
        <p:nvSpPr>
          <p:cNvPr id="129" name="Slide Number"/>
          <p:cNvSpPr txBox="1"/>
          <p:nvPr>
            <p:ph type="sldNum" sz="quarter" idx="2"/>
          </p:nvPr>
        </p:nvSpPr>
        <p:spPr>
          <a:xfrm>
            <a:off x="11976100" y="12846050"/>
            <a:ext cx="419100" cy="457200"/>
          </a:xfrm>
          <a:prstGeom prst="rect">
            <a:avLst/>
          </a:prstGeom>
        </p:spPr>
        <p:txBody>
          <a:bodyPr/>
          <a:lstStyle>
            <a:lvl1pPr>
              <a:defRPr b="0">
                <a:solidFill>
                  <a:srgbClr val="8C8C8C"/>
                </a:solidFill>
                <a:effectLst>
                  <a:outerShdw sx="100000" sy="100000" kx="0" ky="0" algn="b" rotWithShape="0" blurRad="25400" dist="23648" dir="16200000">
                    <a:srgbClr val="000000">
                      <a:alpha val="20689"/>
                    </a:srgbClr>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6" name="Title Text"/>
          <p:cNvSpPr txBox="1"/>
          <p:nvPr>
            <p:ph type="title"/>
          </p:nvPr>
        </p:nvSpPr>
        <p:spPr>
          <a:xfrm>
            <a:off x="1714500" y="444500"/>
            <a:ext cx="20955000" cy="2501900"/>
          </a:xfrm>
          <a:prstGeom prst="rect">
            <a:avLst/>
          </a:prstGeom>
        </p:spPr>
        <p:txBody>
          <a:bodyPr/>
          <a:lstStyle>
            <a:lvl1pPr>
              <a:defRPr sz="8000">
                <a:solidFill>
                  <a:srgbClr val="817463"/>
                </a:solidFill>
                <a:latin typeface="Baskerville"/>
                <a:ea typeface="Baskerville"/>
                <a:cs typeface="Baskerville"/>
                <a:sym typeface="Baskerville"/>
              </a:defRPr>
            </a:lvl1pPr>
          </a:lstStyle>
          <a:p>
            <a:pPr>
              <a:defRPr>
                <a:effectLst/>
              </a:defRPr>
            </a:pPr>
            <a:r>
              <a:t>Title Text</a:t>
            </a:r>
          </a:p>
        </p:txBody>
      </p:sp>
      <p:sp>
        <p:nvSpPr>
          <p:cNvPr id="137" name="Body Level One…"/>
          <p:cNvSpPr txBox="1"/>
          <p:nvPr>
            <p:ph type="body" idx="1"/>
          </p:nvPr>
        </p:nvSpPr>
        <p:spPr>
          <a:xfrm>
            <a:off x="1714500" y="3822700"/>
            <a:ext cx="20955000" cy="8928100"/>
          </a:xfrm>
          <a:prstGeom prst="rect">
            <a:avLst/>
          </a:prstGeom>
        </p:spPr>
        <p:txBody>
          <a:bodyPr/>
          <a:lstStyle>
            <a:lvl1pPr marL="584200" indent="-584200">
              <a:lnSpc>
                <a:spcPct val="100000"/>
              </a:lnSpc>
              <a:spcBef>
                <a:spcPts val="5300"/>
              </a:spcBef>
              <a:buSzPct val="100000"/>
              <a:buChar char="•"/>
              <a:defRPr i="0" sz="5600">
                <a:solidFill>
                  <a:srgbClr val="72675A"/>
                </a:solidFill>
                <a:latin typeface="Baskerville"/>
                <a:ea typeface="Baskerville"/>
                <a:cs typeface="Baskerville"/>
                <a:sym typeface="Baskerville"/>
              </a:defRPr>
            </a:lvl1pPr>
            <a:lvl2pPr marL="1168400" indent="-584200">
              <a:lnSpc>
                <a:spcPct val="100000"/>
              </a:lnSpc>
              <a:spcBef>
                <a:spcPts val="5300"/>
              </a:spcBef>
              <a:buSzPct val="100000"/>
              <a:buChar char="•"/>
              <a:defRPr i="0" sz="5600">
                <a:solidFill>
                  <a:srgbClr val="72675A"/>
                </a:solidFill>
                <a:latin typeface="Baskerville"/>
                <a:ea typeface="Baskerville"/>
                <a:cs typeface="Baskerville"/>
                <a:sym typeface="Baskerville"/>
              </a:defRPr>
            </a:lvl2pPr>
            <a:lvl3pPr marL="1752600" indent="-584200">
              <a:lnSpc>
                <a:spcPct val="100000"/>
              </a:lnSpc>
              <a:spcBef>
                <a:spcPts val="5300"/>
              </a:spcBef>
              <a:buSzPct val="100000"/>
              <a:buChar char="•"/>
              <a:defRPr i="0" sz="5600">
                <a:solidFill>
                  <a:srgbClr val="72675A"/>
                </a:solidFill>
                <a:latin typeface="Baskerville"/>
                <a:ea typeface="Baskerville"/>
                <a:cs typeface="Baskerville"/>
                <a:sym typeface="Baskerville"/>
              </a:defRPr>
            </a:lvl3pPr>
            <a:lvl4pPr marL="2336800" indent="-584200">
              <a:lnSpc>
                <a:spcPct val="100000"/>
              </a:lnSpc>
              <a:spcBef>
                <a:spcPts val="5300"/>
              </a:spcBef>
              <a:buSzPct val="100000"/>
              <a:buChar char="•"/>
              <a:defRPr i="0" sz="5600">
                <a:solidFill>
                  <a:srgbClr val="72675A"/>
                </a:solidFill>
                <a:latin typeface="Baskerville"/>
                <a:ea typeface="Baskerville"/>
                <a:cs typeface="Baskerville"/>
                <a:sym typeface="Baskerville"/>
              </a:defRPr>
            </a:lvl4pPr>
            <a:lvl5pPr marL="2921000" indent="-584200">
              <a:lnSpc>
                <a:spcPct val="100000"/>
              </a:lnSpc>
              <a:spcBef>
                <a:spcPts val="5300"/>
              </a:spcBef>
              <a:buSzPct val="100000"/>
              <a:buChar char="•"/>
              <a:defRPr i="0" sz="5600">
                <a:solidFill>
                  <a:srgbClr val="72675A"/>
                </a:solidFill>
                <a:latin typeface="Baskerville"/>
                <a:ea typeface="Baskerville"/>
                <a:cs typeface="Baskerville"/>
                <a:sym typeface="Baskerville"/>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38" name="Slide Number"/>
          <p:cNvSpPr txBox="1"/>
          <p:nvPr>
            <p:ph type="sldNum" sz="quarter" idx="2"/>
          </p:nvPr>
        </p:nvSpPr>
        <p:spPr>
          <a:xfrm>
            <a:off x="11976100" y="12846050"/>
            <a:ext cx="419100" cy="457200"/>
          </a:xfrm>
          <a:prstGeom prst="rect">
            <a:avLst/>
          </a:prstGeom>
        </p:spPr>
        <p:txBody>
          <a:bodyPr/>
          <a:lstStyle>
            <a:lvl1pPr>
              <a:defRPr b="0">
                <a:solidFill>
                  <a:srgbClr val="434343"/>
                </a:solidFill>
                <a:effectLst>
                  <a:outerShdw sx="100000" sy="100000" kx="0" ky="0" algn="b" rotWithShape="0" blurRad="25400" dist="23648" dir="16200000">
                    <a:srgbClr val="000000">
                      <a:alpha val="20689"/>
                    </a:srgbClr>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5" name="Title Text"/>
          <p:cNvSpPr txBox="1"/>
          <p:nvPr>
            <p:ph type="title"/>
          </p:nvPr>
        </p:nvSpPr>
        <p:spPr>
          <a:xfrm>
            <a:off x="2019300" y="3429000"/>
            <a:ext cx="20955000" cy="4102100"/>
          </a:xfrm>
          <a:prstGeom prst="rect">
            <a:avLst/>
          </a:prstGeom>
        </p:spPr>
        <p:txBody>
          <a:bodyPr anchor="b"/>
          <a:lstStyle>
            <a:lvl1pPr>
              <a:defRPr cap="all" spc="319" sz="8000">
                <a:solidFill>
                  <a:srgbClr val="EBEBEB"/>
                </a:solidFill>
                <a:effectLst>
                  <a:outerShdw sx="100000" sy="100000" kx="0" ky="0" algn="b" rotWithShape="0" blurRad="25400" dist="25400" dir="16200000">
                    <a:srgbClr val="000000">
                      <a:alpha val="50000"/>
                    </a:srgbClr>
                  </a:outerShdw>
                </a:effectLst>
                <a:latin typeface="Cochin"/>
                <a:ea typeface="Cochin"/>
                <a:cs typeface="Cochin"/>
                <a:sym typeface="Cochin"/>
              </a:defRPr>
            </a:lvl1pPr>
          </a:lstStyle>
          <a:p>
            <a:pPr/>
            <a:r>
              <a:t>Title Text</a:t>
            </a:r>
          </a:p>
        </p:txBody>
      </p:sp>
      <p:sp>
        <p:nvSpPr>
          <p:cNvPr id="146" name="Body Level One…"/>
          <p:cNvSpPr txBox="1"/>
          <p:nvPr>
            <p:ph type="body" sz="quarter" idx="1"/>
          </p:nvPr>
        </p:nvSpPr>
        <p:spPr>
          <a:xfrm>
            <a:off x="2019300" y="7518400"/>
            <a:ext cx="20955000" cy="1968500"/>
          </a:xfrm>
          <a:prstGeom prst="rect">
            <a:avLst/>
          </a:prstGeom>
        </p:spPr>
        <p:txBody>
          <a:bodyPr anchor="t"/>
          <a:lstStyle>
            <a:lvl1pPr marL="0" indent="0" algn="ctr">
              <a:lnSpc>
                <a:spcPct val="100000"/>
              </a:lnSpc>
              <a:spcBef>
                <a:spcPts val="0"/>
              </a:spcBef>
              <a:buSzTx/>
              <a:buNone/>
              <a:defRPr i="0" spc="200" sz="5000">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1pPr>
            <a:lvl2pPr marL="0" indent="0" algn="ctr">
              <a:lnSpc>
                <a:spcPct val="100000"/>
              </a:lnSpc>
              <a:spcBef>
                <a:spcPts val="0"/>
              </a:spcBef>
              <a:buSzTx/>
              <a:buNone/>
              <a:defRPr i="0" spc="200" sz="5000">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2pPr>
            <a:lvl3pPr marL="0" indent="0" algn="ctr">
              <a:lnSpc>
                <a:spcPct val="100000"/>
              </a:lnSpc>
              <a:spcBef>
                <a:spcPts val="0"/>
              </a:spcBef>
              <a:buSzTx/>
              <a:buNone/>
              <a:defRPr i="0" spc="200" sz="5000">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3pPr>
            <a:lvl4pPr marL="0" indent="0" algn="ctr">
              <a:lnSpc>
                <a:spcPct val="100000"/>
              </a:lnSpc>
              <a:spcBef>
                <a:spcPts val="0"/>
              </a:spcBef>
              <a:buSzTx/>
              <a:buNone/>
              <a:defRPr i="0" spc="200" sz="5000">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4pPr>
            <a:lvl5pPr marL="0" indent="0" algn="ctr">
              <a:lnSpc>
                <a:spcPct val="100000"/>
              </a:lnSpc>
              <a:spcBef>
                <a:spcPts val="0"/>
              </a:spcBef>
              <a:buSzTx/>
              <a:buNone/>
              <a:defRPr i="0" spc="200" sz="5000">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5pPr>
          </a:lstStyle>
          <a:p>
            <a:pPr/>
            <a:r>
              <a:t>Body Level One</a:t>
            </a:r>
          </a:p>
          <a:p>
            <a:pPr lvl="1"/>
            <a:r>
              <a:t>Body Level Two</a:t>
            </a:r>
          </a:p>
          <a:p>
            <a:pPr lvl="2"/>
            <a:r>
              <a:t>Body Level Three</a:t>
            </a:r>
          </a:p>
          <a:p>
            <a:pPr lvl="3"/>
            <a:r>
              <a:t>Body Level Four</a:t>
            </a:r>
          </a:p>
          <a:p>
            <a:pPr lvl="4"/>
            <a:r>
              <a:t>Body Level Five</a:t>
            </a:r>
          </a:p>
        </p:txBody>
      </p:sp>
      <p:sp>
        <p:nvSpPr>
          <p:cNvPr id="147" name="Slide Number"/>
          <p:cNvSpPr txBox="1"/>
          <p:nvPr>
            <p:ph type="sldNum" sz="quarter" idx="2"/>
          </p:nvPr>
        </p:nvSpPr>
        <p:spPr>
          <a:xfrm>
            <a:off x="11976100" y="12846050"/>
            <a:ext cx="419100" cy="457200"/>
          </a:xfrm>
          <a:prstGeom prst="rect">
            <a:avLst/>
          </a:prstGeom>
        </p:spPr>
        <p:txBody>
          <a:bodyPr/>
          <a:lstStyle>
            <a:lvl1pPr>
              <a:defRPr b="0">
                <a:solidFill>
                  <a:srgbClr val="8C8C8C"/>
                </a:solidFill>
                <a:effectLst>
                  <a:outerShdw sx="100000" sy="100000" kx="0" ky="0" algn="b" rotWithShape="0" blurRad="25400" dist="23648" dir="16200000">
                    <a:srgbClr val="000000">
                      <a:alpha val="20689"/>
                    </a:srgbClr>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 name="Image"/>
          <p:cNvSpPr/>
          <p:nvPr>
            <p:ph type="pic" idx="21"/>
          </p:nvPr>
        </p:nvSpPr>
        <p:spPr>
          <a:xfrm>
            <a:off x="2438400" y="-482600"/>
            <a:ext cx="19507200" cy="13739560"/>
          </a:xfrm>
          <a:prstGeom prst="rect">
            <a:avLst/>
          </a:prstGeom>
          <a:ln w="9525">
            <a:round/>
          </a:ln>
        </p:spPr>
        <p:txBody>
          <a:bodyPr lIns="91439" tIns="45719" rIns="91439" bIns="45719" anchor="t">
            <a:noAutofit/>
          </a:bodyPr>
          <a:lstStyle/>
          <a:p>
            <a:pPr/>
          </a:p>
        </p:txBody>
      </p:sp>
      <p:sp>
        <p:nvSpPr>
          <p:cNvPr id="22" name="Title Text"/>
          <p:cNvSpPr txBox="1"/>
          <p:nvPr>
            <p:ph type="title"/>
          </p:nvPr>
        </p:nvSpPr>
        <p:spPr>
          <a:xfrm>
            <a:off x="3454400" y="10287000"/>
            <a:ext cx="17475200" cy="1638300"/>
          </a:xfrm>
          <a:prstGeom prst="rect">
            <a:avLst/>
          </a:prstGeom>
        </p:spPr>
        <p:txBody>
          <a:bodyPr/>
          <a:lstStyle>
            <a:lvl1pPr>
              <a:defRPr sz="10600">
                <a:solidFill>
                  <a:srgbClr val="F4D799"/>
                </a:solidFill>
                <a:effectLst>
                  <a:outerShdw sx="100000" sy="100000" kx="0" ky="0" algn="b" rotWithShape="0" blurRad="25400" dist="25400" dir="16200000">
                    <a:srgbClr val="000000">
                      <a:alpha val="34000"/>
                    </a:srgbClr>
                  </a:outerShdw>
                </a:effectLst>
              </a:defRPr>
            </a:lvl1pPr>
          </a:lstStyle>
          <a:p>
            <a:pPr/>
            <a:r>
              <a:t>Title Text</a:t>
            </a:r>
          </a:p>
        </p:txBody>
      </p:sp>
      <p:sp>
        <p:nvSpPr>
          <p:cNvPr id="23" name="Body Level One…"/>
          <p:cNvSpPr txBox="1"/>
          <p:nvPr>
            <p:ph type="body" sz="quarter" idx="1"/>
          </p:nvPr>
        </p:nvSpPr>
        <p:spPr>
          <a:xfrm>
            <a:off x="3454400" y="11912600"/>
            <a:ext cx="17475200" cy="914400"/>
          </a:xfrm>
          <a:prstGeom prst="rect">
            <a:avLst/>
          </a:prstGeom>
        </p:spPr>
        <p:txBody>
          <a:bodyPr anchor="t"/>
          <a:lstStyle>
            <a:lvl1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1pPr>
            <a:lvl2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2pPr>
            <a:lvl3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3pPr>
            <a:lvl4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4pPr>
            <a:lvl5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24" name="Slide Number"/>
          <p:cNvSpPr txBox="1"/>
          <p:nvPr>
            <p:ph type="sldNum" sz="quarter" idx="2"/>
          </p:nvPr>
        </p:nvSpPr>
        <p:spPr>
          <a:prstGeom prst="rect">
            <a:avLst/>
          </a:prstGeom>
        </p:spPr>
        <p:txBody>
          <a:bodyPr/>
          <a:lstStyle>
            <a:lvl1pPr>
              <a:defRPr i="1">
                <a:solidFill>
                  <a:srgbClr val="F4E1B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1" name="Title Text"/>
          <p:cNvSpPr txBox="1"/>
          <p:nvPr>
            <p:ph type="title"/>
          </p:nvPr>
        </p:nvSpPr>
        <p:spPr>
          <a:xfrm>
            <a:off x="2387600" y="5308600"/>
            <a:ext cx="19621500" cy="3111500"/>
          </a:xfrm>
          <a:prstGeom prst="rect">
            <a:avLst/>
          </a:prstGeom>
        </p:spPr>
        <p:txBody>
          <a:bodyPr/>
          <a:lstStyle/>
          <a:p>
            <a:pPr/>
            <a:r>
              <a:t>Title Text</a:t>
            </a:r>
          </a:p>
        </p:txBody>
      </p:sp>
      <p:sp>
        <p:nvSpPr>
          <p:cNvPr id="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9" name="Image"/>
          <p:cNvSpPr/>
          <p:nvPr>
            <p:ph type="pic" idx="21"/>
          </p:nvPr>
        </p:nvSpPr>
        <p:spPr>
          <a:xfrm>
            <a:off x="11099182" y="1524000"/>
            <a:ext cx="15562608" cy="10961254"/>
          </a:xfrm>
          <a:prstGeom prst="rect">
            <a:avLst/>
          </a:prstGeom>
          <a:ln w="9525">
            <a:round/>
          </a:ln>
        </p:spPr>
        <p:txBody>
          <a:bodyPr lIns="91439" tIns="45719" rIns="91439" bIns="45719" anchor="t">
            <a:noAutofit/>
          </a:bodyPr>
          <a:lstStyle/>
          <a:p>
            <a:pPr/>
          </a:p>
        </p:txBody>
      </p:sp>
      <p:sp>
        <p:nvSpPr>
          <p:cNvPr id="40" name="Title Text"/>
          <p:cNvSpPr txBox="1"/>
          <p:nvPr>
            <p:ph type="title"/>
          </p:nvPr>
        </p:nvSpPr>
        <p:spPr>
          <a:xfrm>
            <a:off x="1447800" y="3708400"/>
            <a:ext cx="11341100" cy="3429000"/>
          </a:xfrm>
          <a:prstGeom prst="rect">
            <a:avLst/>
          </a:prstGeom>
        </p:spPr>
        <p:txBody>
          <a:bodyPr anchor="b"/>
          <a:lstStyle/>
          <a:p>
            <a:pPr/>
            <a:r>
              <a:t>Title Text</a:t>
            </a:r>
          </a:p>
        </p:txBody>
      </p:sp>
      <p:sp>
        <p:nvSpPr>
          <p:cNvPr id="41" name="Body Level One…"/>
          <p:cNvSpPr txBox="1"/>
          <p:nvPr>
            <p:ph type="body" sz="quarter" idx="1"/>
          </p:nvPr>
        </p:nvSpPr>
        <p:spPr>
          <a:xfrm>
            <a:off x="1447800" y="7150100"/>
            <a:ext cx="11341100" cy="48133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Body Level One</a:t>
            </a:r>
          </a:p>
          <a:p>
            <a:pPr lvl="1"/>
            <a:r>
              <a:t>Body Level Two</a:t>
            </a:r>
          </a:p>
          <a:p>
            <a:pPr lvl="2"/>
            <a:r>
              <a:t>Body Level Three</a:t>
            </a:r>
          </a:p>
          <a:p>
            <a:pPr lvl="3"/>
            <a:r>
              <a:t>Body Level Four</a:t>
            </a:r>
          </a:p>
          <a:p>
            <a:pPr lvl="4"/>
            <a:r>
              <a:t>Body Level Five</a:t>
            </a:r>
          </a:p>
        </p:txBody>
      </p:sp>
      <p:sp>
        <p:nvSpPr>
          <p:cNvPr id="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 name="Title Text"/>
          <p:cNvSpPr txBox="1"/>
          <p:nvPr>
            <p:ph type="title"/>
          </p:nvPr>
        </p:nvSpPr>
        <p:spPr>
          <a:prstGeom prst="rect">
            <a:avLst/>
          </a:prstGeom>
        </p:spPr>
        <p:txBody>
          <a:bodyPr/>
          <a:lstStyle/>
          <a:p>
            <a:pPr/>
            <a:r>
              <a:t>Title Text</a:t>
            </a: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Body Level One…"/>
          <p:cNvSpPr txBox="1"/>
          <p:nvPr>
            <p:ph type="body" idx="1"/>
          </p:nvPr>
        </p:nvSpPr>
        <p:spPr>
          <a:xfrm>
            <a:off x="2387600" y="4330700"/>
            <a:ext cx="19621500" cy="7899400"/>
          </a:xfrm>
          <a:prstGeom prst="rect">
            <a:avLst/>
          </a:prstGeom>
        </p:spPr>
        <p:txBody>
          <a:bodyPr/>
          <a:lstStyle>
            <a:lvl1pPr marL="584200" indent="-584200">
              <a:spcBef>
                <a:spcPts val="3900"/>
              </a:spcBef>
              <a:buBlip>
                <a:blip r:embed="rId3"/>
              </a:buBlip>
              <a:defRPr sz="5000"/>
            </a:lvl1pPr>
            <a:lvl2pPr marL="1168400" indent="-584200">
              <a:spcBef>
                <a:spcPts val="3900"/>
              </a:spcBef>
              <a:buBlip>
                <a:blip r:embed="rId3"/>
              </a:buBlip>
              <a:defRPr sz="5000"/>
            </a:lvl2pPr>
            <a:lvl3pPr marL="1752600" indent="-584200">
              <a:spcBef>
                <a:spcPts val="3900"/>
              </a:spcBef>
              <a:buBlip>
                <a:blip r:embed="rId3"/>
              </a:buBlip>
              <a:defRPr sz="5000"/>
            </a:lvl3pPr>
            <a:lvl4pPr marL="2336800" indent="-584200">
              <a:spcBef>
                <a:spcPts val="3900"/>
              </a:spcBef>
              <a:buBlip>
                <a:blip r:embed="rId3"/>
              </a:buBlip>
              <a:defRPr sz="5000"/>
            </a:lvl4pPr>
            <a:lvl5pPr marL="2921000" indent="-584200">
              <a:spcBef>
                <a:spcPts val="3900"/>
              </a:spcBef>
              <a:buBlip>
                <a:blip r:embed="rId3"/>
              </a:buBlip>
              <a:defRPr sz="5000"/>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6" name="Image"/>
          <p:cNvSpPr/>
          <p:nvPr>
            <p:ph type="pic" sz="half" idx="21"/>
          </p:nvPr>
        </p:nvSpPr>
        <p:spPr>
          <a:xfrm>
            <a:off x="12331700" y="4673600"/>
            <a:ext cx="10742482" cy="7566282"/>
          </a:xfrm>
          <a:prstGeom prst="rect">
            <a:avLst/>
          </a:prstGeom>
          <a:ln w="9525">
            <a:round/>
          </a:ln>
        </p:spPr>
        <p:txBody>
          <a:bodyPr lIns="91439" tIns="45719" rIns="91439" bIns="45719" anchor="t">
            <a:noAutofit/>
          </a:bodyPr>
          <a:lstStyle/>
          <a:p>
            <a:pPr/>
          </a:p>
        </p:txBody>
      </p:sp>
      <p:sp>
        <p:nvSpPr>
          <p:cNvPr id="67" name="Title Text"/>
          <p:cNvSpPr txBox="1"/>
          <p:nvPr>
            <p:ph type="title"/>
          </p:nvPr>
        </p:nvSpPr>
        <p:spPr>
          <a:prstGeom prst="rect">
            <a:avLst/>
          </a:prstGeom>
        </p:spPr>
        <p:txBody>
          <a:bodyPr/>
          <a:lstStyle/>
          <a:p>
            <a:pPr/>
            <a:r>
              <a:t>Title Text</a:t>
            </a:r>
          </a:p>
        </p:txBody>
      </p:sp>
      <p:sp>
        <p:nvSpPr>
          <p:cNvPr id="68" name="Body Level One…"/>
          <p:cNvSpPr txBox="1"/>
          <p:nvPr>
            <p:ph type="body" sz="half" idx="1"/>
          </p:nvPr>
        </p:nvSpPr>
        <p:spPr>
          <a:xfrm>
            <a:off x="2387600" y="4330700"/>
            <a:ext cx="9855200" cy="7899400"/>
          </a:xfrm>
          <a:prstGeom prst="rect">
            <a:avLst/>
          </a:prstGeom>
        </p:spPr>
        <p:txBody>
          <a:bodyPr/>
          <a:lstStyle>
            <a:lvl1pPr marL="584200" indent="-584200">
              <a:spcBef>
                <a:spcPts val="3900"/>
              </a:spcBef>
              <a:buBlip>
                <a:blip r:embed="rId3"/>
              </a:buBlip>
              <a:defRPr sz="5000"/>
            </a:lvl1pPr>
            <a:lvl2pPr marL="1168400" indent="-584200">
              <a:spcBef>
                <a:spcPts val="3900"/>
              </a:spcBef>
              <a:buBlip>
                <a:blip r:embed="rId3"/>
              </a:buBlip>
              <a:defRPr sz="5000"/>
            </a:lvl2pPr>
            <a:lvl3pPr marL="1752600" indent="-584200">
              <a:spcBef>
                <a:spcPts val="3900"/>
              </a:spcBef>
              <a:buBlip>
                <a:blip r:embed="rId3"/>
              </a:buBlip>
              <a:defRPr sz="5000"/>
            </a:lvl3pPr>
            <a:lvl4pPr marL="2336800" indent="-584200">
              <a:spcBef>
                <a:spcPts val="3900"/>
              </a:spcBef>
              <a:buBlip>
                <a:blip r:embed="rId3"/>
              </a:buBlip>
              <a:defRPr sz="5000"/>
            </a:lvl4pPr>
            <a:lvl5pPr marL="2921000" indent="-584200">
              <a:spcBef>
                <a:spcPts val="3900"/>
              </a:spcBef>
              <a:buBlip>
                <a:blip r:embed="rId3"/>
              </a:buBlip>
              <a:defRPr sz="5000"/>
            </a:lvl5pPr>
          </a:lstStyle>
          <a:p>
            <a:pPr/>
            <a:r>
              <a:t>Body Level One</a:t>
            </a:r>
          </a:p>
          <a:p>
            <a:pPr lvl="1"/>
            <a:r>
              <a:t>Body Level Two</a:t>
            </a:r>
          </a:p>
          <a:p>
            <a:pPr lvl="2"/>
            <a:r>
              <a:t>Body Level Three</a:t>
            </a:r>
          </a:p>
          <a:p>
            <a:pPr lvl="3"/>
            <a:r>
              <a:t>Body Level Four</a:t>
            </a:r>
          </a:p>
          <a:p>
            <a:pPr lvl="4"/>
            <a:r>
              <a:t>Body Level Five</a:t>
            </a:r>
          </a:p>
        </p:txBody>
      </p:sp>
      <p:sp>
        <p:nvSpPr>
          <p:cNvPr id="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6"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4" name="Image"/>
          <p:cNvSpPr/>
          <p:nvPr>
            <p:ph type="pic" sz="half" idx="21"/>
          </p:nvPr>
        </p:nvSpPr>
        <p:spPr>
          <a:xfrm>
            <a:off x="12494232" y="6705600"/>
            <a:ext cx="10404086" cy="6924769"/>
          </a:xfrm>
          <a:prstGeom prst="rect">
            <a:avLst/>
          </a:prstGeom>
          <a:ln w="9525">
            <a:round/>
          </a:ln>
        </p:spPr>
        <p:txBody>
          <a:bodyPr lIns="91439" tIns="45719" rIns="91439" bIns="45719" anchor="t">
            <a:noAutofit/>
          </a:bodyPr>
          <a:lstStyle/>
          <a:p>
            <a:pPr/>
          </a:p>
        </p:txBody>
      </p:sp>
      <p:sp>
        <p:nvSpPr>
          <p:cNvPr id="85" name="Image"/>
          <p:cNvSpPr/>
          <p:nvPr>
            <p:ph type="pic" sz="half" idx="22"/>
          </p:nvPr>
        </p:nvSpPr>
        <p:spPr>
          <a:xfrm>
            <a:off x="11289407" y="1189547"/>
            <a:ext cx="11582401" cy="8157865"/>
          </a:xfrm>
          <a:prstGeom prst="rect">
            <a:avLst/>
          </a:prstGeom>
          <a:ln w="9525">
            <a:round/>
          </a:ln>
        </p:spPr>
        <p:txBody>
          <a:bodyPr lIns="91439" tIns="45719" rIns="91439" bIns="45719" anchor="t">
            <a:noAutofit/>
          </a:bodyPr>
          <a:lstStyle/>
          <a:p>
            <a:pPr/>
          </a:p>
        </p:txBody>
      </p:sp>
      <p:sp>
        <p:nvSpPr>
          <p:cNvPr id="86" name="Image"/>
          <p:cNvSpPr/>
          <p:nvPr>
            <p:ph type="pic" idx="23"/>
          </p:nvPr>
        </p:nvSpPr>
        <p:spPr>
          <a:xfrm>
            <a:off x="1651000" y="-1193800"/>
            <a:ext cx="10502900" cy="16110521"/>
          </a:xfrm>
          <a:prstGeom prst="rect">
            <a:avLst/>
          </a:prstGeom>
          <a:ln w="9525">
            <a:round/>
          </a:ln>
        </p:spPr>
        <p:txBody>
          <a:bodyPr lIns="91439" tIns="45719" rIns="91439" bIns="45719" anchor="t">
            <a:noAutofit/>
          </a:bodyPr>
          <a:lstStyle/>
          <a:p>
            <a:pPr/>
          </a:p>
        </p:txBody>
      </p:sp>
      <p:sp>
        <p:nvSpPr>
          <p:cNvPr id="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2387600" y="1295400"/>
            <a:ext cx="19621500" cy="1112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2387600" y="1193800"/>
            <a:ext cx="19621500" cy="2324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11995150" y="13233400"/>
            <a:ext cx="419100" cy="508000"/>
          </a:xfrm>
          <a:prstGeom prst="rect">
            <a:avLst/>
          </a:prstGeom>
          <a:ln w="12700">
            <a:miter lim="400000"/>
          </a:ln>
        </p:spPr>
        <p:txBody>
          <a:bodyPr wrap="none" lIns="50800" tIns="50800" rIns="50800" bIns="50800" anchor="ctr">
            <a:spAutoFit/>
          </a:bodyPr>
          <a:lstStyle>
            <a:lvl1pPr>
              <a:defRPr b="1" i="0" sz="2400">
                <a:solidFill>
                  <a:srgbClr val="F3F1DF"/>
                </a:solidFill>
                <a:effectLst>
                  <a:outerShdw sx="100000" sy="100000" kx="0" ky="0" algn="b" rotWithShape="0" blurRad="25400" dist="12700" dir="16200000">
                    <a:srgbClr val="000000">
                      <a:alpha val="80000"/>
                    </a:srgbClr>
                  </a:outerShdw>
                </a:effectLst>
                <a:latin typeface="Palatino"/>
                <a:ea typeface="Palatino"/>
                <a:cs typeface="Palatino"/>
                <a:sym typeface="Palatino"/>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1pPr>
      <a:lvl2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2pPr>
      <a:lvl3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3pPr>
      <a:lvl4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4pPr>
      <a:lvl5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5pPr>
      <a:lvl6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6pPr>
      <a:lvl7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7pPr>
      <a:lvl8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8pPr>
      <a:lvl9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9pPr>
    </p:titleStyle>
    <p:bodyStyle>
      <a:lvl1pPr marL="6731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1pPr>
      <a:lvl2pPr marL="13462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2pPr>
      <a:lvl3pPr marL="20193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3pPr>
      <a:lvl4pPr marL="26924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4pPr>
      <a:lvl5pPr marL="33655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5pPr>
      <a:lvl6pPr marL="40386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6pPr>
      <a:lvl7pPr marL="47117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7pPr>
      <a:lvl8pPr marL="53848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8pPr>
      <a:lvl9pPr marL="60579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9pPr>
    </p:bodyStyle>
    <p:otherStyle>
      <a:lvl1pPr marL="0" marR="0" indent="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1pPr>
      <a:lvl2pPr marL="0" marR="0" indent="2286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2pPr>
      <a:lvl3pPr marL="0" marR="0" indent="4572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3pPr>
      <a:lvl4pPr marL="0" marR="0" indent="6858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4pPr>
      <a:lvl5pPr marL="0" marR="0" indent="9144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5pPr>
      <a:lvl6pPr marL="0" marR="0" indent="11430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6pPr>
      <a:lvl7pPr marL="0" marR="0" indent="13716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7pPr>
      <a:lvl8pPr marL="0" marR="0" indent="16002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8pPr>
      <a:lvl9pPr marL="0" marR="0" indent="18288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 Id="rId3" Type="http://schemas.openxmlformats.org/officeDocument/2006/relationships/image" Target="../media/image1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 Id="rId3"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tif"/><Relationship Id="rId3"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8.png"/><Relationship Id="rId4" Type="http://schemas.openxmlformats.org/officeDocument/2006/relationships/image" Target="../media/image1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tif"/><Relationship Id="rId3" Type="http://schemas.openxmlformats.org/officeDocument/2006/relationships/image" Target="../media/image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tif"/><Relationship Id="rId3" Type="http://schemas.openxmlformats.org/officeDocument/2006/relationships/image" Target="../media/image1.png"/><Relationship Id="rId4" Type="http://schemas.openxmlformats.org/officeDocument/2006/relationships/image" Target="../media/image1.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tif"/><Relationship Id="rId3" Type="http://schemas.openxmlformats.org/officeDocument/2006/relationships/image" Target="../media/image1.png"/><Relationship Id="rId4" Type="http://schemas.openxmlformats.org/officeDocument/2006/relationships/image" Target="../media/image1.tif"/><Relationship Id="rId5" Type="http://schemas.openxmlformats.org/officeDocument/2006/relationships/image" Target="../media/image10.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image" Target="../media/image10.t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tif"/><Relationship Id="rId3"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tif"/><Relationship Id="rId3" Type="http://schemas.openxmlformats.org/officeDocument/2006/relationships/image" Target="../media/image21.png"/><Relationship Id="rId4" Type="http://schemas.openxmlformats.org/officeDocument/2006/relationships/image" Target="../media/image1.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tif"/><Relationship Id="rId3" Type="http://schemas.openxmlformats.org/officeDocument/2006/relationships/image" Target="../media/image21.png"/><Relationship Id="rId4" Type="http://schemas.openxmlformats.org/officeDocument/2006/relationships/image" Target="../media/image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tif"/><Relationship Id="rId3" Type="http://schemas.openxmlformats.org/officeDocument/2006/relationships/image" Target="../media/image21.png"/><Relationship Id="rId4" Type="http://schemas.openxmlformats.org/officeDocument/2006/relationships/image" Target="../media/image1.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tif"/><Relationship Id="rId3" Type="http://schemas.openxmlformats.org/officeDocument/2006/relationships/image" Target="../media/image21.png"/><Relationship Id="rId4" Type="http://schemas.openxmlformats.org/officeDocument/2006/relationships/image" Target="../media/image1.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tif"/><Relationship Id="rId3" Type="http://schemas.openxmlformats.org/officeDocument/2006/relationships/image" Target="../media/image21.png"/><Relationship Id="rId4" Type="http://schemas.openxmlformats.org/officeDocument/2006/relationships/image" Target="../media/image1.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tif"/></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 Id="rId3" Type="http://schemas.openxmlformats.org/officeDocument/2006/relationships/image" Target="../media/image6.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tif"/><Relationship Id="rId3" Type="http://schemas.openxmlformats.org/officeDocument/2006/relationships/image" Target="../media/image22.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tif"/></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7.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tif"/></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tif"/></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tif"/></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tif"/></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tif"/></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tif"/></Relationships>

</file>

<file path=ppt/slides/_rels/slide6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tif"/></Relationships>

</file>

<file path=ppt/slides/_rels/slide6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tif"/><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6" name="Image" descr="Image"/>
          <p:cNvPicPr>
            <a:picLocks noChangeAspect="1"/>
          </p:cNvPicPr>
          <p:nvPr/>
        </p:nvPicPr>
        <p:blipFill>
          <a:blip r:embed="rId2">
            <a:extLst/>
          </a:blip>
          <a:stretch>
            <a:fillRect/>
          </a:stretch>
        </p:blipFill>
        <p:spPr>
          <a:xfrm>
            <a:off x="1301511" y="746460"/>
            <a:ext cx="21780978" cy="1222308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0" name="Image"/>
          <p:cNvGrpSpPr/>
          <p:nvPr/>
        </p:nvGrpSpPr>
        <p:grpSpPr>
          <a:xfrm>
            <a:off x="3150648" y="344917"/>
            <a:ext cx="18082704" cy="13026166"/>
            <a:chOff x="0" y="0"/>
            <a:chExt cx="18082702" cy="13026164"/>
          </a:xfrm>
        </p:grpSpPr>
        <p:pic>
          <p:nvPicPr>
            <p:cNvPr id="189" name="Image" descr="Image"/>
            <p:cNvPicPr>
              <a:picLocks noChangeAspect="1"/>
            </p:cNvPicPr>
            <p:nvPr/>
          </p:nvPicPr>
          <p:blipFill>
            <a:blip r:embed="rId2">
              <a:extLst/>
            </a:blip>
            <a:stretch>
              <a:fillRect/>
            </a:stretch>
          </p:blipFill>
          <p:spPr>
            <a:xfrm>
              <a:off x="203200" y="215900"/>
              <a:ext cx="17676303" cy="12594365"/>
            </a:xfrm>
            <a:prstGeom prst="rect">
              <a:avLst/>
            </a:prstGeom>
            <a:ln>
              <a:noFill/>
            </a:ln>
            <a:effectLst/>
          </p:spPr>
        </p:pic>
        <p:pic>
          <p:nvPicPr>
            <p:cNvPr id="188" name="Image" descr="Image"/>
            <p:cNvPicPr>
              <a:picLocks noChangeAspect="0"/>
            </p:cNvPicPr>
            <p:nvPr/>
          </p:nvPicPr>
          <p:blipFill>
            <a:blip r:embed="rId3">
              <a:extLst/>
            </a:blip>
            <a:stretch>
              <a:fillRect/>
            </a:stretch>
          </p:blipFill>
          <p:spPr>
            <a:xfrm>
              <a:off x="0" y="0"/>
              <a:ext cx="18082703" cy="13026165"/>
            </a:xfrm>
            <a:prstGeom prst="rect">
              <a:avLst/>
            </a:prstGeom>
            <a:effectLst/>
          </p:spPr>
        </p:pic>
      </p:gr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4" name="Image"/>
          <p:cNvGrpSpPr/>
          <p:nvPr/>
        </p:nvGrpSpPr>
        <p:grpSpPr>
          <a:xfrm>
            <a:off x="6616000" y="282935"/>
            <a:ext cx="11152000" cy="13150130"/>
            <a:chOff x="0" y="0"/>
            <a:chExt cx="11151999" cy="13150129"/>
          </a:xfrm>
        </p:grpSpPr>
        <p:pic>
          <p:nvPicPr>
            <p:cNvPr id="193" name="Image" descr="Image"/>
            <p:cNvPicPr>
              <a:picLocks noChangeAspect="1"/>
            </p:cNvPicPr>
            <p:nvPr/>
          </p:nvPicPr>
          <p:blipFill>
            <a:blip r:embed="rId2">
              <a:extLst/>
            </a:blip>
            <a:stretch>
              <a:fillRect/>
            </a:stretch>
          </p:blipFill>
          <p:spPr>
            <a:xfrm>
              <a:off x="139700" y="139700"/>
              <a:ext cx="10872600" cy="12845330"/>
            </a:xfrm>
            <a:prstGeom prst="rect">
              <a:avLst/>
            </a:prstGeom>
            <a:ln>
              <a:noFill/>
            </a:ln>
            <a:effectLst/>
          </p:spPr>
        </p:pic>
        <p:pic>
          <p:nvPicPr>
            <p:cNvPr id="192" name="Image" descr="Image"/>
            <p:cNvPicPr>
              <a:picLocks noChangeAspect="0"/>
            </p:cNvPicPr>
            <p:nvPr/>
          </p:nvPicPr>
          <p:blipFill>
            <a:blip r:embed="rId3">
              <a:extLst/>
            </a:blip>
            <a:stretch>
              <a:fillRect/>
            </a:stretch>
          </p:blipFill>
          <p:spPr>
            <a:xfrm>
              <a:off x="0" y="0"/>
              <a:ext cx="11152000" cy="13150130"/>
            </a:xfrm>
            <a:prstGeom prst="rect">
              <a:avLst/>
            </a:prstGeom>
            <a:effectLst/>
          </p:spPr>
        </p:pic>
      </p:gr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Follow us daily on Facebook!"/>
          <p:cNvSpPr txBox="1"/>
          <p:nvPr>
            <p:ph type="title"/>
          </p:nvPr>
        </p:nvSpPr>
        <p:spPr>
          <a:xfrm>
            <a:off x="12706644" y="861330"/>
            <a:ext cx="10267656" cy="8041370"/>
          </a:xfrm>
          <a:prstGeom prst="rect">
            <a:avLst/>
          </a:prstGeom>
        </p:spPr>
        <p:txBody>
          <a:bodyPr/>
          <a:lstStyle/>
          <a:p>
            <a:pPr/>
            <a:r>
              <a:t>Follow us daily on Facebook!</a:t>
            </a:r>
          </a:p>
        </p:txBody>
      </p:sp>
      <p:grpSp>
        <p:nvGrpSpPr>
          <p:cNvPr id="199" name="Image"/>
          <p:cNvGrpSpPr/>
          <p:nvPr/>
        </p:nvGrpSpPr>
        <p:grpSpPr>
          <a:xfrm>
            <a:off x="642269" y="282935"/>
            <a:ext cx="11152001" cy="13150130"/>
            <a:chOff x="0" y="0"/>
            <a:chExt cx="11151999" cy="13150129"/>
          </a:xfrm>
        </p:grpSpPr>
        <p:pic>
          <p:nvPicPr>
            <p:cNvPr id="198" name="Image" descr="Image"/>
            <p:cNvPicPr>
              <a:picLocks noChangeAspect="1"/>
            </p:cNvPicPr>
            <p:nvPr/>
          </p:nvPicPr>
          <p:blipFill>
            <a:blip r:embed="rId2">
              <a:extLst/>
            </a:blip>
            <a:stretch>
              <a:fillRect/>
            </a:stretch>
          </p:blipFill>
          <p:spPr>
            <a:xfrm>
              <a:off x="139700" y="139700"/>
              <a:ext cx="10872600" cy="12845330"/>
            </a:xfrm>
            <a:prstGeom prst="rect">
              <a:avLst/>
            </a:prstGeom>
            <a:ln>
              <a:noFill/>
            </a:ln>
            <a:effectLst/>
          </p:spPr>
        </p:pic>
        <p:pic>
          <p:nvPicPr>
            <p:cNvPr id="197" name="Image" descr="Image"/>
            <p:cNvPicPr>
              <a:picLocks noChangeAspect="0"/>
            </p:cNvPicPr>
            <p:nvPr/>
          </p:nvPicPr>
          <p:blipFill>
            <a:blip r:embed="rId3">
              <a:extLst/>
            </a:blip>
            <a:stretch>
              <a:fillRect/>
            </a:stretch>
          </p:blipFill>
          <p:spPr>
            <a:xfrm>
              <a:off x="0" y="0"/>
              <a:ext cx="11152000" cy="13150130"/>
            </a:xfrm>
            <a:prstGeom prst="rect">
              <a:avLst/>
            </a:prstGeom>
            <a:effectLst/>
          </p:spPr>
        </p:pic>
      </p:gr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Image" descr="Image"/>
          <p:cNvPicPr>
            <a:picLocks noChangeAspect="1"/>
          </p:cNvPicPr>
          <p:nvPr/>
        </p:nvPicPr>
        <p:blipFill>
          <a:blip r:embed="rId2">
            <a:extLst/>
          </a:blip>
          <a:stretch>
            <a:fillRect/>
          </a:stretch>
        </p:blipFill>
        <p:spPr>
          <a:xfrm>
            <a:off x="1301511" y="746460"/>
            <a:ext cx="21780978" cy="1222308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Click &amp; Share!"/>
          <p:cNvSpPr txBox="1"/>
          <p:nvPr>
            <p:ph type="ctrTitle"/>
          </p:nvPr>
        </p:nvSpPr>
        <p:spPr>
          <a:xfrm>
            <a:off x="16542246" y="8073791"/>
            <a:ext cx="6356249" cy="3962401"/>
          </a:xfrm>
          <a:prstGeom prst="rect">
            <a:avLst/>
          </a:prstGeom>
        </p:spPr>
        <p:txBody>
          <a:bodyPr/>
          <a:lstStyle/>
          <a:p>
            <a:pPr/>
            <a:r>
              <a:t>Click &amp; Share!</a:t>
            </a:r>
          </a:p>
        </p:txBody>
      </p:sp>
      <p:pic>
        <p:nvPicPr>
          <p:cNvPr id="204" name="Image" descr="Image"/>
          <p:cNvPicPr>
            <a:picLocks noChangeAspect="1"/>
          </p:cNvPicPr>
          <p:nvPr/>
        </p:nvPicPr>
        <p:blipFill>
          <a:blip r:embed="rId2">
            <a:extLst/>
          </a:blip>
          <a:stretch>
            <a:fillRect/>
          </a:stretch>
        </p:blipFill>
        <p:spPr>
          <a:xfrm>
            <a:off x="1573814" y="767243"/>
            <a:ext cx="13825481" cy="12181514"/>
          </a:xfrm>
          <a:prstGeom prst="rect">
            <a:avLst/>
          </a:prstGeom>
          <a:ln w="12700">
            <a:miter lim="400000"/>
          </a:ln>
        </p:spPr>
      </p:pic>
      <p:sp>
        <p:nvSpPr>
          <p:cNvPr id="205" name="Arrow"/>
          <p:cNvSpPr/>
          <p:nvPr/>
        </p:nvSpPr>
        <p:spPr>
          <a:xfrm>
            <a:off x="13756813" y="12153432"/>
            <a:ext cx="9103091" cy="571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84" y="12074"/>
                </a:moveTo>
                <a:lnTo>
                  <a:pt x="4684" y="21600"/>
                </a:lnTo>
                <a:lnTo>
                  <a:pt x="0" y="10800"/>
                </a:lnTo>
                <a:lnTo>
                  <a:pt x="4684" y="0"/>
                </a:lnTo>
                <a:lnTo>
                  <a:pt x="4684" y="9526"/>
                </a:lnTo>
                <a:lnTo>
                  <a:pt x="21600" y="9526"/>
                </a:lnTo>
                <a:lnTo>
                  <a:pt x="21600" y="12074"/>
                </a:lnTo>
                <a:close/>
              </a:path>
            </a:pathLst>
          </a:custGeom>
          <a:blipFill>
            <a:blip r:embed="rId3"/>
          </a:blipFill>
          <a:ln w="12700">
            <a:miter lim="400000"/>
          </a:ln>
        </p:spPr>
        <p:txBody>
          <a:bodyPr lIns="50800" tIns="50800" rIns="50800" bIns="50800" anchor="ctr"/>
          <a:lstStyle/>
          <a:p>
            <a:pPr>
              <a:defRPr i="0" sz="4400">
                <a:solidFill>
                  <a:srgbClr val="F3F1DF"/>
                </a:solidFill>
                <a:effectLst/>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Arrow"/>
          <p:cNvSpPr/>
          <p:nvPr/>
        </p:nvSpPr>
        <p:spPr>
          <a:xfrm>
            <a:off x="13756813" y="12153432"/>
            <a:ext cx="9103091" cy="571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84" y="12074"/>
                </a:moveTo>
                <a:lnTo>
                  <a:pt x="4684" y="21600"/>
                </a:lnTo>
                <a:lnTo>
                  <a:pt x="0" y="10800"/>
                </a:lnTo>
                <a:lnTo>
                  <a:pt x="4684" y="0"/>
                </a:lnTo>
                <a:lnTo>
                  <a:pt x="4684" y="9526"/>
                </a:lnTo>
                <a:lnTo>
                  <a:pt x="21600" y="9526"/>
                </a:lnTo>
                <a:lnTo>
                  <a:pt x="21600" y="12074"/>
                </a:lnTo>
                <a:close/>
              </a:path>
            </a:pathLst>
          </a:custGeom>
          <a:blipFill>
            <a:blip r:embed="rId2"/>
          </a:blipFill>
          <a:ln w="12700">
            <a:miter lim="400000"/>
          </a:ln>
        </p:spPr>
        <p:txBody>
          <a:bodyPr lIns="50800" tIns="50800" rIns="50800" bIns="50800" anchor="ctr"/>
          <a:lstStyle/>
          <a:p>
            <a:pPr>
              <a:defRPr i="0" sz="4400">
                <a:solidFill>
                  <a:srgbClr val="F3F1DF"/>
                </a:solidFill>
                <a:effectLst/>
              </a:defRPr>
            </a:pPr>
          </a:p>
        </p:txBody>
      </p:sp>
      <p:pic>
        <p:nvPicPr>
          <p:cNvPr id="208" name="Image" descr="Image"/>
          <p:cNvPicPr>
            <a:picLocks noChangeAspect="1"/>
          </p:cNvPicPr>
          <p:nvPr/>
        </p:nvPicPr>
        <p:blipFill>
          <a:blip r:embed="rId3">
            <a:extLst/>
          </a:blip>
          <a:stretch>
            <a:fillRect/>
          </a:stretch>
        </p:blipFill>
        <p:spPr>
          <a:xfrm>
            <a:off x="1792198" y="140528"/>
            <a:ext cx="11799718" cy="12836802"/>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Click &amp; Share!"/>
          <p:cNvSpPr txBox="1"/>
          <p:nvPr>
            <p:ph type="ctrTitle"/>
          </p:nvPr>
        </p:nvSpPr>
        <p:spPr>
          <a:xfrm>
            <a:off x="16542246" y="8073791"/>
            <a:ext cx="6356249" cy="3962401"/>
          </a:xfrm>
          <a:prstGeom prst="rect">
            <a:avLst/>
          </a:prstGeom>
        </p:spPr>
        <p:txBody>
          <a:bodyPr/>
          <a:lstStyle/>
          <a:p>
            <a:pPr/>
            <a:r>
              <a:t>Click &amp; Share!</a:t>
            </a:r>
          </a:p>
        </p:txBody>
      </p:sp>
      <p:sp>
        <p:nvSpPr>
          <p:cNvPr id="211" name="Arrow"/>
          <p:cNvSpPr/>
          <p:nvPr/>
        </p:nvSpPr>
        <p:spPr>
          <a:xfrm>
            <a:off x="13756813" y="12153432"/>
            <a:ext cx="9103091" cy="571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84" y="12074"/>
                </a:moveTo>
                <a:lnTo>
                  <a:pt x="4684" y="21600"/>
                </a:lnTo>
                <a:lnTo>
                  <a:pt x="0" y="10800"/>
                </a:lnTo>
                <a:lnTo>
                  <a:pt x="4684" y="0"/>
                </a:lnTo>
                <a:lnTo>
                  <a:pt x="4684" y="9526"/>
                </a:lnTo>
                <a:lnTo>
                  <a:pt x="21600" y="9526"/>
                </a:lnTo>
                <a:lnTo>
                  <a:pt x="21600" y="12074"/>
                </a:lnTo>
                <a:close/>
              </a:path>
            </a:pathLst>
          </a:custGeom>
          <a:blipFill>
            <a:blip r:embed="rId2"/>
          </a:blipFill>
          <a:ln w="12700">
            <a:miter lim="400000"/>
          </a:ln>
        </p:spPr>
        <p:txBody>
          <a:bodyPr lIns="50800" tIns="50800" rIns="50800" bIns="50800" anchor="ctr"/>
          <a:lstStyle/>
          <a:p>
            <a:pPr>
              <a:defRPr i="0" sz="4400">
                <a:solidFill>
                  <a:srgbClr val="F3F1DF"/>
                </a:solidFill>
                <a:effectLst/>
              </a:defRPr>
            </a:pPr>
          </a:p>
        </p:txBody>
      </p:sp>
      <p:pic>
        <p:nvPicPr>
          <p:cNvPr id="212" name="Image" descr="Image"/>
          <p:cNvPicPr>
            <a:picLocks noChangeAspect="1"/>
          </p:cNvPicPr>
          <p:nvPr/>
        </p:nvPicPr>
        <p:blipFill>
          <a:blip r:embed="rId3">
            <a:extLst/>
          </a:blip>
          <a:stretch>
            <a:fillRect/>
          </a:stretch>
        </p:blipFill>
        <p:spPr>
          <a:xfrm>
            <a:off x="1792198" y="140528"/>
            <a:ext cx="11799718" cy="12836802"/>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This is how you reach MORE PEOPLE!"/>
          <p:cNvSpPr txBox="1"/>
          <p:nvPr>
            <p:ph type="ctrTitle"/>
          </p:nvPr>
        </p:nvSpPr>
        <p:spPr>
          <a:xfrm>
            <a:off x="18812991" y="804027"/>
            <a:ext cx="5113513" cy="8200745"/>
          </a:xfrm>
          <a:prstGeom prst="rect">
            <a:avLst/>
          </a:prstGeom>
        </p:spPr>
        <p:txBody>
          <a:bodyPr/>
          <a:lstStyle>
            <a:lvl1pPr defTabSz="718184">
              <a:defRPr sz="9222">
                <a:effectLst>
                  <a:outerShdw sx="100000" sy="100000" kx="0" ky="0" algn="b" rotWithShape="0" blurRad="22098" dist="22098" dir="16200000">
                    <a:srgbClr val="000000">
                      <a:alpha val="34000"/>
                    </a:srgbClr>
                  </a:outerShdw>
                </a:effectLst>
              </a:defRPr>
            </a:lvl1pPr>
          </a:lstStyle>
          <a:p>
            <a:pPr/>
            <a:r>
              <a:t>This is how you reach MORE PEOPLE!</a:t>
            </a:r>
          </a:p>
        </p:txBody>
      </p:sp>
      <p:pic>
        <p:nvPicPr>
          <p:cNvPr id="215" name="Image" descr="Image"/>
          <p:cNvPicPr>
            <a:picLocks noChangeAspect="1"/>
          </p:cNvPicPr>
          <p:nvPr/>
        </p:nvPicPr>
        <p:blipFill>
          <a:blip r:embed="rId2">
            <a:extLst/>
          </a:blip>
          <a:srcRect l="4465" t="42350" r="0" b="0"/>
          <a:stretch>
            <a:fillRect/>
          </a:stretch>
        </p:blipFill>
        <p:spPr>
          <a:xfrm>
            <a:off x="1761908" y="867504"/>
            <a:ext cx="16849679" cy="11061515"/>
          </a:xfrm>
          <a:prstGeom prst="rect">
            <a:avLst/>
          </a:prstGeom>
          <a:ln w="12700">
            <a:miter lim="400000"/>
          </a:ln>
        </p:spPr>
      </p:pic>
      <p:sp>
        <p:nvSpPr>
          <p:cNvPr id="216" name="Arrow"/>
          <p:cNvSpPr/>
          <p:nvPr/>
        </p:nvSpPr>
        <p:spPr>
          <a:xfrm>
            <a:off x="8329277" y="11088210"/>
            <a:ext cx="3384788" cy="571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97" y="12074"/>
                </a:moveTo>
                <a:lnTo>
                  <a:pt x="12597" y="21600"/>
                </a:lnTo>
                <a:lnTo>
                  <a:pt x="0" y="10800"/>
                </a:lnTo>
                <a:lnTo>
                  <a:pt x="12597" y="0"/>
                </a:lnTo>
                <a:lnTo>
                  <a:pt x="12597" y="9526"/>
                </a:lnTo>
                <a:lnTo>
                  <a:pt x="21600" y="9526"/>
                </a:lnTo>
                <a:lnTo>
                  <a:pt x="21600" y="12074"/>
                </a:lnTo>
                <a:close/>
              </a:path>
            </a:pathLst>
          </a:custGeom>
          <a:blipFill>
            <a:blip r:embed="rId3"/>
          </a:blipFill>
          <a:ln w="12700">
            <a:miter lim="400000"/>
          </a:ln>
        </p:spPr>
        <p:txBody>
          <a:bodyPr lIns="50800" tIns="50800" rIns="50800" bIns="50800" anchor="ctr"/>
          <a:lstStyle/>
          <a:p>
            <a:pPr>
              <a:defRPr i="0" sz="4400">
                <a:solidFill>
                  <a:srgbClr val="F3F1DF"/>
                </a:solidFill>
                <a:effectLst/>
              </a:defRPr>
            </a:pPr>
          </a:p>
        </p:txBody>
      </p:sp>
      <p:sp>
        <p:nvSpPr>
          <p:cNvPr id="217" name="Arrow"/>
          <p:cNvSpPr/>
          <p:nvPr/>
        </p:nvSpPr>
        <p:spPr>
          <a:xfrm>
            <a:off x="17997842" y="11088210"/>
            <a:ext cx="4702800" cy="571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067" y="12074"/>
                </a:moveTo>
                <a:lnTo>
                  <a:pt x="9067" y="21600"/>
                </a:lnTo>
                <a:lnTo>
                  <a:pt x="0" y="10800"/>
                </a:lnTo>
                <a:lnTo>
                  <a:pt x="9067" y="0"/>
                </a:lnTo>
                <a:lnTo>
                  <a:pt x="9067" y="9526"/>
                </a:lnTo>
                <a:lnTo>
                  <a:pt x="21600" y="9526"/>
                </a:lnTo>
                <a:lnTo>
                  <a:pt x="21600" y="12074"/>
                </a:lnTo>
                <a:close/>
              </a:path>
            </a:pathLst>
          </a:custGeom>
          <a:blipFill>
            <a:blip r:embed="rId4"/>
          </a:blipFill>
          <a:ln w="12700">
            <a:miter lim="400000"/>
          </a:ln>
        </p:spPr>
        <p:txBody>
          <a:bodyPr lIns="50800" tIns="50800" rIns="50800" bIns="50800" anchor="ctr"/>
          <a:lstStyle/>
          <a:p>
            <a:pPr>
              <a:defRPr i="0" sz="4400">
                <a:solidFill>
                  <a:srgbClr val="F3F1DF"/>
                </a:solidFill>
                <a:effectLst/>
              </a:defRPr>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Image" descr="Image"/>
          <p:cNvPicPr>
            <a:picLocks noChangeAspect="1"/>
          </p:cNvPicPr>
          <p:nvPr/>
        </p:nvPicPr>
        <p:blipFill>
          <a:blip r:embed="rId2">
            <a:extLst/>
          </a:blip>
          <a:stretch>
            <a:fillRect/>
          </a:stretch>
        </p:blipFill>
        <p:spPr>
          <a:xfrm>
            <a:off x="6026395" y="692395"/>
            <a:ext cx="12331210" cy="1233121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Image" descr="Image"/>
          <p:cNvPicPr>
            <a:picLocks noChangeAspect="1"/>
          </p:cNvPicPr>
          <p:nvPr/>
        </p:nvPicPr>
        <p:blipFill>
          <a:blip r:embed="rId2">
            <a:extLst/>
          </a:blip>
          <a:stretch>
            <a:fillRect/>
          </a:stretch>
        </p:blipFill>
        <p:spPr>
          <a:xfrm>
            <a:off x="1028432" y="692395"/>
            <a:ext cx="12331210" cy="12331210"/>
          </a:xfrm>
          <a:prstGeom prst="rect">
            <a:avLst/>
          </a:prstGeom>
          <a:ln w="12700">
            <a:miter lim="400000"/>
          </a:ln>
        </p:spPr>
      </p:pic>
      <p:sp>
        <p:nvSpPr>
          <p:cNvPr id="222" name="These are…"/>
          <p:cNvSpPr txBox="1"/>
          <p:nvPr>
            <p:ph type="ctrTitle"/>
          </p:nvPr>
        </p:nvSpPr>
        <p:spPr>
          <a:xfrm>
            <a:off x="13565489" y="716315"/>
            <a:ext cx="9980232" cy="5008379"/>
          </a:xfrm>
          <a:prstGeom prst="rect">
            <a:avLst/>
          </a:prstGeom>
        </p:spPr>
        <p:txBody>
          <a:bodyPr/>
          <a:lstStyle/>
          <a:p>
            <a:pPr/>
            <a:r>
              <a:t>These are</a:t>
            </a:r>
          </a:p>
          <a:p>
            <a:pPr/>
            <a:r>
              <a:t>in the Christian Heart</a:t>
            </a:r>
          </a:p>
        </p:txBody>
      </p:sp>
      <p:sp>
        <p:nvSpPr>
          <p:cNvPr id="223" name="Think on these things.…"/>
          <p:cNvSpPr txBox="1"/>
          <p:nvPr>
            <p:ph type="subTitle" sz="quarter" idx="1"/>
          </p:nvPr>
        </p:nvSpPr>
        <p:spPr>
          <a:xfrm>
            <a:off x="13527692" y="5606172"/>
            <a:ext cx="10055828" cy="4115202"/>
          </a:xfrm>
          <a:prstGeom prst="rect">
            <a:avLst/>
          </a:prstGeom>
        </p:spPr>
        <p:txBody>
          <a:bodyPr/>
          <a:lstStyle/>
          <a:p>
            <a:pPr>
              <a:defRPr sz="6400"/>
            </a:pPr>
            <a:r>
              <a:t>Think on these things.</a:t>
            </a:r>
          </a:p>
          <a:p>
            <a:pPr>
              <a:defRPr sz="6400"/>
            </a:pPr>
            <a:r>
              <a:t>Go and do likewise.</a:t>
            </a:r>
          </a:p>
          <a:p>
            <a:pPr>
              <a:defRPr sz="6400"/>
            </a:pPr>
            <a:r>
              <a:t>Let your light so shine.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Christian Character:…"/>
          <p:cNvSpPr txBox="1"/>
          <p:nvPr>
            <p:ph type="title"/>
          </p:nvPr>
        </p:nvSpPr>
        <p:spPr>
          <a:xfrm>
            <a:off x="1270000" y="480516"/>
            <a:ext cx="21844000" cy="12069022"/>
          </a:xfrm>
          <a:prstGeom prst="rect">
            <a:avLst/>
          </a:prstGeom>
        </p:spPr>
        <p:txBody>
          <a:bodyPr anchor="t"/>
          <a:lstStyle/>
          <a:p>
            <a:pPr defTabSz="825500">
              <a:lnSpc>
                <a:spcPct val="100000"/>
              </a:lnSpc>
              <a:defRPr b="1" spc="0" sz="14800" u="sng">
                <a:solidFill>
                  <a:srgbClr val="FFFC79"/>
                </a:solidFill>
                <a:effectLst/>
                <a:latin typeface="Times Roman"/>
                <a:ea typeface="Times Roman"/>
                <a:cs typeface="Times Roman"/>
                <a:sym typeface="Times Roman"/>
              </a:defRPr>
            </a:pPr>
            <a:r>
              <a:t>Christian Character:</a:t>
            </a:r>
          </a:p>
          <a:p>
            <a:pPr defTabSz="825500">
              <a:lnSpc>
                <a:spcPct val="100000"/>
              </a:lnSpc>
              <a:defRPr b="1" spc="0" sz="9000" u="sng">
                <a:solidFill>
                  <a:srgbClr val="FFFC79"/>
                </a:solidFill>
                <a:effectLst/>
                <a:latin typeface="Times Roman"/>
                <a:ea typeface="Times Roman"/>
                <a:cs typeface="Times Roman"/>
                <a:sym typeface="Times Roman"/>
              </a:defRPr>
            </a:pPr>
          </a:p>
          <a:p>
            <a:pPr defTabSz="825500">
              <a:lnSpc>
                <a:spcPct val="100000"/>
              </a:lnSpc>
              <a:defRPr b="1" spc="0" sz="9000" u="sng">
                <a:solidFill>
                  <a:srgbClr val="FFFC79"/>
                </a:solidFill>
                <a:effectLst/>
                <a:latin typeface="Times Roman"/>
                <a:ea typeface="Times Roman"/>
                <a:cs typeface="Times Roman"/>
                <a:sym typeface="Times Roman"/>
              </a:defRPr>
            </a:pPr>
            <a:r>
              <a:t>The Heart of a Christian Has </a:t>
            </a:r>
          </a:p>
          <a:p>
            <a:pPr defTabSz="825500">
              <a:lnSpc>
                <a:spcPct val="100000"/>
              </a:lnSpc>
              <a:defRPr b="1" spc="0" sz="9000" u="sng">
                <a:solidFill>
                  <a:srgbClr val="FFFC79"/>
                </a:solidFill>
                <a:effectLst/>
                <a:latin typeface="Times Roman"/>
                <a:ea typeface="Times Roman"/>
                <a:cs typeface="Times Roman"/>
                <a:sym typeface="Times Roman"/>
              </a:defRPr>
            </a:pPr>
            <a:r>
              <a:t>Compassion &amp; Love</a:t>
            </a:r>
          </a:p>
          <a:p>
            <a:pPr defTabSz="825500">
              <a:lnSpc>
                <a:spcPct val="100000"/>
              </a:lnSpc>
              <a:defRPr b="1" spc="0" sz="12000" u="sng">
                <a:solidFill>
                  <a:srgbClr val="FFFC79"/>
                </a:solidFill>
                <a:effectLst/>
                <a:latin typeface="Times Roman"/>
                <a:ea typeface="Times Roman"/>
                <a:cs typeface="Times Roman"/>
                <a:sym typeface="Times Roman"/>
              </a:defRPr>
            </a:pPr>
          </a:p>
          <a:p>
            <a:pPr defTabSz="825500">
              <a:lnSpc>
                <a:spcPct val="100000"/>
              </a:lnSpc>
              <a:defRPr b="1" spc="0" sz="6900" u="sng">
                <a:solidFill>
                  <a:srgbClr val="FFFC79"/>
                </a:solidFill>
                <a:effectLst/>
                <a:latin typeface="Times Roman"/>
                <a:ea typeface="Times Roman"/>
                <a:cs typeface="Times Roman"/>
                <a:sym typeface="Times Roman"/>
              </a:defRPr>
            </a:pPr>
            <a:r>
              <a:t>Lesson 2</a:t>
            </a:r>
          </a:p>
        </p:txBody>
      </p:sp>
      <p:sp>
        <p:nvSpPr>
          <p:cNvPr id="159" name="The Zanesville church of Christ - Lesson by Mark Householder"/>
          <p:cNvSpPr txBox="1"/>
          <p:nvPr>
            <p:ph type="body" idx="21"/>
          </p:nvPr>
        </p:nvSpPr>
        <p:spPr>
          <a:xfrm>
            <a:off x="5547018" y="12559297"/>
            <a:ext cx="13289964" cy="694056"/>
          </a:xfrm>
          <a:prstGeom prst="rect">
            <a:avLst/>
          </a:prstGeom>
          <a:extLst>
            <a:ext uri="{C572A759-6A51-4108-AA02-DFA0A04FC94B}">
              <ma14:wrappingTextBoxFlag xmlns:ma14="http://schemas.microsoft.com/office/mac/drawingml/2011/main" val="1"/>
            </a:ext>
          </a:extLst>
        </p:spPr>
        <p:txBody>
          <a:bodyPr/>
          <a:lstStyle/>
          <a:p>
            <a:pPr>
              <a:defRPr>
                <a:effectLst/>
              </a:defRPr>
            </a:pPr>
            <a:r>
              <a:t>The Zanesville church of Christ - Lesson by Mark Householder</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5" name="Image" descr="Image"/>
          <p:cNvPicPr>
            <a:picLocks noChangeAspect="1"/>
          </p:cNvPicPr>
          <p:nvPr/>
        </p:nvPicPr>
        <p:blipFill>
          <a:blip r:embed="rId2">
            <a:extLst/>
          </a:blip>
          <a:srcRect l="0" t="21113" r="0" b="3320"/>
          <a:stretch>
            <a:fillRect/>
          </a:stretch>
        </p:blipFill>
        <p:spPr>
          <a:xfrm>
            <a:off x="-31742" y="692395"/>
            <a:ext cx="15207547" cy="11491723"/>
          </a:xfrm>
          <a:prstGeom prst="rect">
            <a:avLst/>
          </a:prstGeom>
          <a:ln w="12700">
            <a:miter lim="400000"/>
          </a:ln>
        </p:spPr>
      </p:pic>
      <p:sp>
        <p:nvSpPr>
          <p:cNvPr id="226" name="These are…"/>
          <p:cNvSpPr txBox="1"/>
          <p:nvPr>
            <p:ph type="ctrTitle"/>
          </p:nvPr>
        </p:nvSpPr>
        <p:spPr>
          <a:xfrm>
            <a:off x="13565489" y="716315"/>
            <a:ext cx="9980232" cy="5008379"/>
          </a:xfrm>
          <a:prstGeom prst="rect">
            <a:avLst/>
          </a:prstGeom>
        </p:spPr>
        <p:txBody>
          <a:bodyPr/>
          <a:lstStyle/>
          <a:p>
            <a:pPr/>
            <a:r>
              <a:t>These are</a:t>
            </a:r>
          </a:p>
          <a:p>
            <a:pPr/>
            <a:r>
              <a:t>in the Christian Heart</a:t>
            </a:r>
          </a:p>
        </p:txBody>
      </p:sp>
      <p:sp>
        <p:nvSpPr>
          <p:cNvPr id="227" name="Think on these things.…"/>
          <p:cNvSpPr txBox="1"/>
          <p:nvPr>
            <p:ph type="subTitle" sz="quarter" idx="1"/>
          </p:nvPr>
        </p:nvSpPr>
        <p:spPr>
          <a:xfrm>
            <a:off x="13527692" y="5606172"/>
            <a:ext cx="10055828" cy="4115202"/>
          </a:xfrm>
          <a:prstGeom prst="rect">
            <a:avLst/>
          </a:prstGeom>
        </p:spPr>
        <p:txBody>
          <a:bodyPr/>
          <a:lstStyle/>
          <a:p>
            <a:pPr>
              <a:defRPr sz="6400"/>
            </a:pPr>
            <a:r>
              <a:t>Think on these things.</a:t>
            </a:r>
          </a:p>
          <a:p>
            <a:pPr>
              <a:defRPr sz="6400"/>
            </a:pPr>
            <a:r>
              <a:t>Go and do likewise.</a:t>
            </a:r>
          </a:p>
          <a:p>
            <a:pPr>
              <a:defRPr sz="6400"/>
            </a:pPr>
            <a:r>
              <a:t>Let your light so shine.</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Image" descr="Image"/>
          <p:cNvPicPr>
            <a:picLocks noChangeAspect="1"/>
          </p:cNvPicPr>
          <p:nvPr/>
        </p:nvPicPr>
        <p:blipFill>
          <a:blip r:embed="rId2">
            <a:extLst/>
          </a:blip>
          <a:stretch>
            <a:fillRect/>
          </a:stretch>
        </p:blipFill>
        <p:spPr>
          <a:xfrm>
            <a:off x="6051161" y="717161"/>
            <a:ext cx="12281678" cy="12281678"/>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Double-click to edit"/>
          <p:cNvSpPr txBox="1"/>
          <p:nvPr>
            <p:ph type="ctrTitle"/>
          </p:nvPr>
        </p:nvSpPr>
        <p:spPr>
          <a:prstGeom prst="rect">
            <a:avLst/>
          </a:prstGeom>
        </p:spPr>
        <p:txBody>
          <a:bodyPr/>
          <a:lstStyle/>
          <a:p>
            <a:pPr/>
          </a:p>
        </p:txBody>
      </p:sp>
      <p:sp>
        <p:nvSpPr>
          <p:cNvPr id="232" name="Double-click to edit"/>
          <p:cNvSpPr txBox="1"/>
          <p:nvPr>
            <p:ph type="subTitle" sz="quarter" idx="1"/>
          </p:nvPr>
        </p:nvSpPr>
        <p:spPr>
          <a:prstGeom prst="rect">
            <a:avLst/>
          </a:prstGeom>
        </p:spPr>
        <p:txBody>
          <a:bodyPr/>
          <a:lstStyle/>
          <a:p>
            <a:pPr/>
          </a:p>
        </p:txBody>
      </p:sp>
      <p:pic>
        <p:nvPicPr>
          <p:cNvPr id="233" name="Image" descr="Image"/>
          <p:cNvPicPr>
            <a:picLocks noChangeAspect="1"/>
          </p:cNvPicPr>
          <p:nvPr/>
        </p:nvPicPr>
        <p:blipFill>
          <a:blip r:embed="rId2">
            <a:extLst/>
          </a:blip>
          <a:stretch>
            <a:fillRect/>
          </a:stretch>
        </p:blipFill>
        <p:spPr>
          <a:xfrm>
            <a:off x="6056841" y="722841"/>
            <a:ext cx="12270318" cy="12270318"/>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These are…"/>
          <p:cNvSpPr txBox="1"/>
          <p:nvPr>
            <p:ph type="ctrTitle"/>
          </p:nvPr>
        </p:nvSpPr>
        <p:spPr>
          <a:xfrm>
            <a:off x="13565490" y="716315"/>
            <a:ext cx="9980232" cy="5008379"/>
          </a:xfrm>
          <a:prstGeom prst="rect">
            <a:avLst/>
          </a:prstGeom>
        </p:spPr>
        <p:txBody>
          <a:bodyPr/>
          <a:lstStyle/>
          <a:p>
            <a:pPr/>
            <a:r>
              <a:t>These are</a:t>
            </a:r>
          </a:p>
          <a:p>
            <a:pPr/>
            <a:r>
              <a:t>in the Christian Heart</a:t>
            </a:r>
          </a:p>
        </p:txBody>
      </p:sp>
      <p:sp>
        <p:nvSpPr>
          <p:cNvPr id="236" name="Think on these things.…"/>
          <p:cNvSpPr txBox="1"/>
          <p:nvPr>
            <p:ph type="subTitle" sz="quarter" idx="1"/>
          </p:nvPr>
        </p:nvSpPr>
        <p:spPr>
          <a:xfrm>
            <a:off x="13527692" y="5606172"/>
            <a:ext cx="10055828" cy="4115202"/>
          </a:xfrm>
          <a:prstGeom prst="rect">
            <a:avLst/>
          </a:prstGeom>
        </p:spPr>
        <p:txBody>
          <a:bodyPr/>
          <a:lstStyle/>
          <a:p>
            <a:pPr>
              <a:defRPr sz="6400"/>
            </a:pPr>
            <a:r>
              <a:t>Think on these things.</a:t>
            </a:r>
          </a:p>
          <a:p>
            <a:pPr>
              <a:defRPr sz="6400"/>
            </a:pPr>
            <a:r>
              <a:t>Go and do likewise.</a:t>
            </a:r>
          </a:p>
          <a:p>
            <a:pPr>
              <a:defRPr sz="6400"/>
            </a:pPr>
            <a:r>
              <a:t>Let your light so shine.</a:t>
            </a:r>
          </a:p>
        </p:txBody>
      </p:sp>
      <p:pic>
        <p:nvPicPr>
          <p:cNvPr id="237" name="Image" descr="Image"/>
          <p:cNvPicPr>
            <a:picLocks noChangeAspect="1"/>
          </p:cNvPicPr>
          <p:nvPr/>
        </p:nvPicPr>
        <p:blipFill>
          <a:blip r:embed="rId2">
            <a:extLst/>
          </a:blip>
          <a:stretch>
            <a:fillRect/>
          </a:stretch>
        </p:blipFill>
        <p:spPr>
          <a:xfrm>
            <a:off x="774592" y="979815"/>
            <a:ext cx="12270319" cy="12270319"/>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9" name="Image" descr="Image"/>
          <p:cNvPicPr>
            <a:picLocks noChangeAspect="1"/>
          </p:cNvPicPr>
          <p:nvPr/>
        </p:nvPicPr>
        <p:blipFill>
          <a:blip r:embed="rId2">
            <a:extLst/>
          </a:blip>
          <a:stretch>
            <a:fillRect/>
          </a:stretch>
        </p:blipFill>
        <p:spPr>
          <a:xfrm>
            <a:off x="1701326" y="398210"/>
            <a:ext cx="11875809" cy="1291958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Double-click to edit"/>
          <p:cNvSpPr txBox="1"/>
          <p:nvPr>
            <p:ph type="ctrTitle"/>
          </p:nvPr>
        </p:nvSpPr>
        <p:spPr>
          <a:prstGeom prst="rect">
            <a:avLst/>
          </a:prstGeom>
        </p:spPr>
        <p:txBody>
          <a:bodyPr/>
          <a:lstStyle/>
          <a:p>
            <a:pPr/>
          </a:p>
        </p:txBody>
      </p:sp>
      <p:sp>
        <p:nvSpPr>
          <p:cNvPr id="242" name="Double-click to edit"/>
          <p:cNvSpPr txBox="1"/>
          <p:nvPr>
            <p:ph type="subTitle" sz="quarter" idx="1"/>
          </p:nvPr>
        </p:nvSpPr>
        <p:spPr>
          <a:prstGeom prst="rect">
            <a:avLst/>
          </a:prstGeom>
        </p:spPr>
        <p:txBody>
          <a:bodyPr/>
          <a:lstStyle/>
          <a:p>
            <a:pPr/>
          </a:p>
        </p:txBody>
      </p:sp>
      <p:pic>
        <p:nvPicPr>
          <p:cNvPr id="243" name="Image" descr="Image"/>
          <p:cNvPicPr>
            <a:picLocks noChangeAspect="1"/>
          </p:cNvPicPr>
          <p:nvPr/>
        </p:nvPicPr>
        <p:blipFill>
          <a:blip r:embed="rId2">
            <a:extLst/>
          </a:blip>
          <a:stretch>
            <a:fillRect/>
          </a:stretch>
        </p:blipFill>
        <p:spPr>
          <a:xfrm>
            <a:off x="2420416" y="750761"/>
            <a:ext cx="19543166" cy="12214478"/>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Image" descr="Image"/>
          <p:cNvPicPr>
            <a:picLocks noChangeAspect="1"/>
          </p:cNvPicPr>
          <p:nvPr/>
        </p:nvPicPr>
        <p:blipFill>
          <a:blip r:embed="rId2">
            <a:extLst/>
          </a:blip>
          <a:stretch>
            <a:fillRect/>
          </a:stretch>
        </p:blipFill>
        <p:spPr>
          <a:xfrm>
            <a:off x="821465" y="779313"/>
            <a:ext cx="13040294" cy="8150183"/>
          </a:xfrm>
          <a:prstGeom prst="rect">
            <a:avLst/>
          </a:prstGeom>
          <a:ln w="12700">
            <a:miter lim="400000"/>
          </a:ln>
        </p:spPr>
      </p:pic>
      <p:sp>
        <p:nvSpPr>
          <p:cNvPr id="246" name="These are…"/>
          <p:cNvSpPr txBox="1"/>
          <p:nvPr>
            <p:ph type="ctrTitle"/>
          </p:nvPr>
        </p:nvSpPr>
        <p:spPr>
          <a:xfrm>
            <a:off x="13565489" y="716315"/>
            <a:ext cx="9980232" cy="5008379"/>
          </a:xfrm>
          <a:prstGeom prst="rect">
            <a:avLst/>
          </a:prstGeom>
        </p:spPr>
        <p:txBody>
          <a:bodyPr/>
          <a:lstStyle/>
          <a:p>
            <a:pPr/>
            <a:r>
              <a:t>These are</a:t>
            </a:r>
          </a:p>
          <a:p>
            <a:pPr/>
            <a:r>
              <a:t>in the Christian Heart</a:t>
            </a:r>
          </a:p>
        </p:txBody>
      </p:sp>
      <p:sp>
        <p:nvSpPr>
          <p:cNvPr id="247" name="Think on these things.…"/>
          <p:cNvSpPr txBox="1"/>
          <p:nvPr>
            <p:ph type="subTitle" sz="quarter" idx="1"/>
          </p:nvPr>
        </p:nvSpPr>
        <p:spPr>
          <a:xfrm>
            <a:off x="13527692" y="5606172"/>
            <a:ext cx="10055828" cy="4115202"/>
          </a:xfrm>
          <a:prstGeom prst="rect">
            <a:avLst/>
          </a:prstGeom>
        </p:spPr>
        <p:txBody>
          <a:bodyPr/>
          <a:lstStyle/>
          <a:p>
            <a:pPr>
              <a:defRPr sz="6400"/>
            </a:pPr>
            <a:r>
              <a:t>Think on these things.</a:t>
            </a:r>
          </a:p>
          <a:p>
            <a:pPr>
              <a:defRPr sz="6400"/>
            </a:pPr>
            <a:r>
              <a:t>Go and do likewise.</a:t>
            </a:r>
          </a:p>
          <a:p>
            <a:pPr>
              <a:defRPr sz="6400"/>
            </a:pPr>
            <a:r>
              <a:t>Let your light so shine.</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Think on these things.…"/>
          <p:cNvSpPr txBox="1"/>
          <p:nvPr>
            <p:ph type="subTitle" sz="quarter" idx="1"/>
          </p:nvPr>
        </p:nvSpPr>
        <p:spPr>
          <a:xfrm>
            <a:off x="69844" y="413726"/>
            <a:ext cx="8338044" cy="4115202"/>
          </a:xfrm>
          <a:prstGeom prst="rect">
            <a:avLst/>
          </a:prstGeom>
        </p:spPr>
        <p:txBody>
          <a:bodyPr/>
          <a:lstStyle/>
          <a:p>
            <a:pPr>
              <a:defRPr sz="6400"/>
            </a:pPr>
            <a:r>
              <a:t>Think on these things.</a:t>
            </a:r>
          </a:p>
          <a:p>
            <a:pPr>
              <a:defRPr sz="6400"/>
            </a:pPr>
            <a:r>
              <a:t>Go and do likewise.</a:t>
            </a:r>
          </a:p>
          <a:p>
            <a:pPr>
              <a:defRPr sz="6400"/>
            </a:pPr>
            <a:r>
              <a:t>Let your light so shine.</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Image" descr="Image"/>
          <p:cNvPicPr>
            <a:picLocks noChangeAspect="1"/>
          </p:cNvPicPr>
          <p:nvPr/>
        </p:nvPicPr>
        <p:blipFill>
          <a:blip r:embed="rId2">
            <a:extLst/>
          </a:blip>
          <a:stretch>
            <a:fillRect/>
          </a:stretch>
        </p:blipFill>
        <p:spPr>
          <a:xfrm>
            <a:off x="18466669" y="919013"/>
            <a:ext cx="5414443" cy="3384027"/>
          </a:xfrm>
          <a:prstGeom prst="rect">
            <a:avLst/>
          </a:prstGeom>
          <a:ln w="12700">
            <a:miter lim="400000"/>
          </a:ln>
        </p:spPr>
      </p:pic>
      <p:sp>
        <p:nvSpPr>
          <p:cNvPr id="252" name="The Christian Heart……"/>
          <p:cNvSpPr txBox="1"/>
          <p:nvPr>
            <p:ph type="ctrTitle"/>
          </p:nvPr>
        </p:nvSpPr>
        <p:spPr>
          <a:xfrm>
            <a:off x="9403679" y="1582992"/>
            <a:ext cx="12316996" cy="5796225"/>
          </a:xfrm>
          <a:prstGeom prst="rect">
            <a:avLst/>
          </a:prstGeom>
        </p:spPr>
        <p:txBody>
          <a:bodyPr/>
          <a:lstStyle/>
          <a:p>
            <a:pPr marL="1230148" indent="-1230148" algn="l">
              <a:buSzPct val="50000"/>
              <a:buBlip>
                <a:blip r:embed="rId3"/>
              </a:buBlip>
              <a:defRPr sz="6000"/>
            </a:pPr>
            <a:r>
              <a:t>The Christian Heart…</a:t>
            </a:r>
          </a:p>
          <a:p>
            <a:pPr lvl="3" marL="3249448" indent="-1230148" algn="l">
              <a:buSzPct val="50000"/>
              <a:defRPr sz="6000">
                <a:solidFill>
                  <a:srgbClr val="F4D799"/>
                </a:solidFill>
                <a:effectLst>
                  <a:outerShdw sx="100000" sy="100000" kx="0" ky="0" algn="b" rotWithShape="0" blurRad="25400" dist="25400" dir="16200000">
                    <a:srgbClr val="000000">
                      <a:alpha val="34000"/>
                    </a:srgbClr>
                  </a:outerShdw>
                </a:effectLst>
              </a:defRPr>
            </a:pPr>
            <a:r>
              <a:t>Fears the LORD</a:t>
            </a:r>
          </a:p>
          <a:p>
            <a:pPr lvl="3" marL="3249448" indent="-1230148" algn="l">
              <a:buSzPct val="50000"/>
              <a:defRPr sz="6000">
                <a:solidFill>
                  <a:srgbClr val="F4D799"/>
                </a:solidFill>
                <a:effectLst>
                  <a:outerShdw sx="100000" sy="100000" kx="0" ky="0" algn="b" rotWithShape="0" blurRad="25400" dist="25400" dir="16200000">
                    <a:srgbClr val="000000">
                      <a:alpha val="34000"/>
                    </a:srgbClr>
                  </a:outerShdw>
                </a:effectLst>
              </a:defRPr>
            </a:pPr>
            <a:r>
              <a:t>Hates evil</a:t>
            </a:r>
          </a:p>
          <a:p>
            <a:pPr lvl="3" marL="3249448" indent="-1230148" algn="l">
              <a:buSzPct val="50000"/>
              <a:defRPr sz="6000">
                <a:solidFill>
                  <a:srgbClr val="F4D799"/>
                </a:solidFill>
                <a:effectLst>
                  <a:outerShdw sx="100000" sy="100000" kx="0" ky="0" algn="b" rotWithShape="0" blurRad="25400" dist="25400" dir="16200000">
                    <a:srgbClr val="000000">
                      <a:alpha val="34000"/>
                    </a:srgbClr>
                  </a:outerShdw>
                </a:effectLst>
              </a:defRPr>
            </a:pPr>
            <a:r>
              <a:t>Hates pride and arrogance</a:t>
            </a:r>
          </a:p>
          <a:p>
            <a:pPr lvl="3" marL="3249448" indent="-1230148" algn="l">
              <a:buSzPct val="50000"/>
              <a:defRPr sz="6000">
                <a:solidFill>
                  <a:srgbClr val="F4D799"/>
                </a:solidFill>
                <a:effectLst>
                  <a:outerShdw sx="100000" sy="100000" kx="0" ky="0" algn="b" rotWithShape="0" blurRad="25400" dist="25400" dir="16200000">
                    <a:srgbClr val="000000">
                      <a:alpha val="34000"/>
                    </a:srgbClr>
                  </a:outerShdw>
                </a:effectLst>
              </a:defRPr>
            </a:pPr>
            <a:r>
              <a:t>Hates evil behavior</a:t>
            </a:r>
          </a:p>
          <a:p>
            <a:pPr lvl="3" marL="3249448" indent="-1230148" algn="l">
              <a:buSzPct val="50000"/>
              <a:defRPr sz="6000">
                <a:solidFill>
                  <a:srgbClr val="F4D799"/>
                </a:solidFill>
                <a:effectLst>
                  <a:outerShdw sx="100000" sy="100000" kx="0" ky="0" algn="b" rotWithShape="0" blurRad="25400" dist="25400" dir="16200000">
                    <a:srgbClr val="000000">
                      <a:alpha val="34000"/>
                    </a:srgbClr>
                  </a:outerShdw>
                </a:effectLst>
              </a:defRPr>
            </a:pPr>
            <a:r>
              <a:t>Hates perverse speech</a:t>
            </a:r>
          </a:p>
        </p:txBody>
      </p:sp>
      <p:sp>
        <p:nvSpPr>
          <p:cNvPr id="253" name="Think on these things.…"/>
          <p:cNvSpPr txBox="1"/>
          <p:nvPr>
            <p:ph type="subTitle" sz="quarter" idx="1"/>
          </p:nvPr>
        </p:nvSpPr>
        <p:spPr>
          <a:xfrm>
            <a:off x="69844" y="413726"/>
            <a:ext cx="8338044" cy="4115202"/>
          </a:xfrm>
          <a:prstGeom prst="rect">
            <a:avLst/>
          </a:prstGeom>
        </p:spPr>
        <p:txBody>
          <a:bodyPr/>
          <a:lstStyle/>
          <a:p>
            <a:pPr>
              <a:defRPr sz="6400"/>
            </a:pPr>
            <a:r>
              <a:t>Think on these things.</a:t>
            </a:r>
          </a:p>
          <a:p>
            <a:pPr>
              <a:defRPr sz="6400"/>
            </a:pPr>
            <a:r>
              <a:t>Go and do likewise.</a:t>
            </a:r>
          </a:p>
          <a:p>
            <a:pPr>
              <a:defRPr sz="6400"/>
            </a:pPr>
            <a:r>
              <a:t>Let your light so shine.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Image" descr="Image"/>
          <p:cNvPicPr>
            <a:picLocks noChangeAspect="1"/>
          </p:cNvPicPr>
          <p:nvPr/>
        </p:nvPicPr>
        <p:blipFill>
          <a:blip r:embed="rId2">
            <a:extLst/>
          </a:blip>
          <a:stretch>
            <a:fillRect/>
          </a:stretch>
        </p:blipFill>
        <p:spPr>
          <a:xfrm>
            <a:off x="18466669" y="919013"/>
            <a:ext cx="5414443" cy="3384027"/>
          </a:xfrm>
          <a:prstGeom prst="rect">
            <a:avLst/>
          </a:prstGeom>
          <a:ln w="12700">
            <a:miter lim="400000"/>
          </a:ln>
        </p:spPr>
      </p:pic>
      <p:sp>
        <p:nvSpPr>
          <p:cNvPr id="256" name="The Christian Heart……"/>
          <p:cNvSpPr txBox="1"/>
          <p:nvPr>
            <p:ph type="ctrTitle"/>
          </p:nvPr>
        </p:nvSpPr>
        <p:spPr>
          <a:xfrm>
            <a:off x="9403679" y="1582992"/>
            <a:ext cx="12316996" cy="5796225"/>
          </a:xfrm>
          <a:prstGeom prst="rect">
            <a:avLst/>
          </a:prstGeom>
        </p:spPr>
        <p:txBody>
          <a:bodyPr/>
          <a:lstStyle/>
          <a:p>
            <a:pPr marL="1230148" indent="-1230148" algn="l">
              <a:buSzPct val="50000"/>
              <a:buBlip>
                <a:blip r:embed="rId3"/>
              </a:buBlip>
              <a:defRPr sz="6000"/>
            </a:pPr>
            <a:r>
              <a:t>The Christian Heart…</a:t>
            </a:r>
          </a:p>
          <a:p>
            <a:pPr lvl="3" marL="3249448" indent="-1230148" algn="l">
              <a:buSzPct val="50000"/>
              <a:defRPr sz="6000">
                <a:solidFill>
                  <a:srgbClr val="F4D799"/>
                </a:solidFill>
                <a:effectLst>
                  <a:outerShdw sx="100000" sy="100000" kx="0" ky="0" algn="b" rotWithShape="0" blurRad="25400" dist="25400" dir="16200000">
                    <a:srgbClr val="000000">
                      <a:alpha val="34000"/>
                    </a:srgbClr>
                  </a:outerShdw>
                </a:effectLst>
              </a:defRPr>
            </a:pPr>
            <a:r>
              <a:t>Fears the LORD</a:t>
            </a:r>
          </a:p>
          <a:p>
            <a:pPr lvl="3" marL="3249448" indent="-1230148" algn="l">
              <a:buSzPct val="50000"/>
              <a:defRPr sz="6000">
                <a:solidFill>
                  <a:srgbClr val="F4D799"/>
                </a:solidFill>
                <a:effectLst>
                  <a:outerShdw sx="100000" sy="100000" kx="0" ky="0" algn="b" rotWithShape="0" blurRad="25400" dist="25400" dir="16200000">
                    <a:srgbClr val="000000">
                      <a:alpha val="34000"/>
                    </a:srgbClr>
                  </a:outerShdw>
                </a:effectLst>
              </a:defRPr>
            </a:pPr>
            <a:r>
              <a:t>Hates evil</a:t>
            </a:r>
          </a:p>
          <a:p>
            <a:pPr lvl="3" marL="3249448" indent="-1230148" algn="l">
              <a:buSzPct val="50000"/>
              <a:defRPr sz="6000">
                <a:solidFill>
                  <a:srgbClr val="F4D799"/>
                </a:solidFill>
                <a:effectLst>
                  <a:outerShdw sx="100000" sy="100000" kx="0" ky="0" algn="b" rotWithShape="0" blurRad="25400" dist="25400" dir="16200000">
                    <a:srgbClr val="000000">
                      <a:alpha val="34000"/>
                    </a:srgbClr>
                  </a:outerShdw>
                </a:effectLst>
              </a:defRPr>
            </a:pPr>
            <a:r>
              <a:t>Hates pride and arrogance</a:t>
            </a:r>
          </a:p>
          <a:p>
            <a:pPr lvl="3" marL="3249448" indent="-1230148" algn="l">
              <a:buSzPct val="50000"/>
              <a:defRPr sz="6000">
                <a:solidFill>
                  <a:srgbClr val="F4D799"/>
                </a:solidFill>
                <a:effectLst>
                  <a:outerShdw sx="100000" sy="100000" kx="0" ky="0" algn="b" rotWithShape="0" blurRad="25400" dist="25400" dir="16200000">
                    <a:srgbClr val="000000">
                      <a:alpha val="34000"/>
                    </a:srgbClr>
                  </a:outerShdw>
                </a:effectLst>
              </a:defRPr>
            </a:pPr>
            <a:r>
              <a:t>Hates evil behavior</a:t>
            </a:r>
          </a:p>
          <a:p>
            <a:pPr lvl="3" marL="3249448" indent="-1230148" algn="l">
              <a:buSzPct val="50000"/>
              <a:defRPr sz="6000">
                <a:solidFill>
                  <a:srgbClr val="F4D799"/>
                </a:solidFill>
                <a:effectLst>
                  <a:outerShdw sx="100000" sy="100000" kx="0" ky="0" algn="b" rotWithShape="0" blurRad="25400" dist="25400" dir="16200000">
                    <a:srgbClr val="000000">
                      <a:alpha val="34000"/>
                    </a:srgbClr>
                  </a:outerShdw>
                </a:effectLst>
              </a:defRPr>
            </a:pPr>
            <a:r>
              <a:t>Hates perverse speech</a:t>
            </a:r>
          </a:p>
        </p:txBody>
      </p:sp>
      <p:sp>
        <p:nvSpPr>
          <p:cNvPr id="257" name="Think on these things.…"/>
          <p:cNvSpPr txBox="1"/>
          <p:nvPr>
            <p:ph type="subTitle" sz="quarter" idx="1"/>
          </p:nvPr>
        </p:nvSpPr>
        <p:spPr>
          <a:xfrm>
            <a:off x="69844" y="413726"/>
            <a:ext cx="8338044" cy="4115202"/>
          </a:xfrm>
          <a:prstGeom prst="rect">
            <a:avLst/>
          </a:prstGeom>
        </p:spPr>
        <p:txBody>
          <a:bodyPr/>
          <a:lstStyle/>
          <a:p>
            <a:pPr>
              <a:defRPr sz="6400"/>
            </a:pPr>
            <a:r>
              <a:t>Think on these things.</a:t>
            </a:r>
          </a:p>
          <a:p>
            <a:pPr>
              <a:defRPr sz="6400"/>
            </a:pPr>
            <a:r>
              <a:t>Go and do likewise.</a:t>
            </a:r>
          </a:p>
          <a:p>
            <a:pPr>
              <a:defRPr sz="6400"/>
            </a:pPr>
            <a:r>
              <a:t>Let your light so shine.</a:t>
            </a:r>
          </a:p>
        </p:txBody>
      </p:sp>
      <p:pic>
        <p:nvPicPr>
          <p:cNvPr id="258" name="Image" descr="Image"/>
          <p:cNvPicPr>
            <a:picLocks noChangeAspect="1"/>
          </p:cNvPicPr>
          <p:nvPr/>
        </p:nvPicPr>
        <p:blipFill>
          <a:blip r:embed="rId4">
            <a:extLst/>
          </a:blip>
          <a:stretch>
            <a:fillRect/>
          </a:stretch>
        </p:blipFill>
        <p:spPr>
          <a:xfrm>
            <a:off x="904855" y="8549702"/>
            <a:ext cx="6019801" cy="3378201"/>
          </a:xfrm>
          <a:prstGeom prst="rect">
            <a:avLst/>
          </a:prstGeom>
          <a:ln w="12700">
            <a:miter lim="400000"/>
          </a:ln>
        </p:spPr>
      </p:pic>
      <p:sp>
        <p:nvSpPr>
          <p:cNvPr id="259" name="The Christian Heart……"/>
          <p:cNvSpPr txBox="1"/>
          <p:nvPr/>
        </p:nvSpPr>
        <p:spPr>
          <a:xfrm>
            <a:off x="5178103" y="5268747"/>
            <a:ext cx="13337314" cy="50835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marL="1230148" indent="-1230148" algn="l">
              <a:buSzPct val="50000"/>
              <a:buBlip>
                <a:blip r:embed="rId3"/>
              </a:buBlip>
              <a:defRPr i="0" sz="6000">
                <a:solidFill>
                  <a:srgbClr val="F4D799"/>
                </a:solidFill>
                <a:effectLst>
                  <a:outerShdw sx="100000" sy="100000" kx="0" ky="0" algn="b" rotWithShape="0" blurRad="25400" dist="25400" dir="16200000">
                    <a:srgbClr val="000000">
                      <a:alpha val="34000"/>
                    </a:srgbClr>
                  </a:outerShdw>
                </a:effectLst>
              </a:defRPr>
            </a:pPr>
            <a:r>
              <a:t>The Christian Heart…</a:t>
            </a:r>
          </a:p>
          <a:p>
            <a:pPr lvl="3" marL="3249448" indent="-1230148" algn="l">
              <a:buSzPct val="50000"/>
              <a:buBlip>
                <a:blip r:embed="rId3"/>
              </a:buBlip>
              <a:defRPr i="0" sz="6000">
                <a:solidFill>
                  <a:srgbClr val="F4D799"/>
                </a:solidFill>
                <a:effectLst>
                  <a:outerShdw sx="100000" sy="100000" kx="0" ky="0" algn="b" rotWithShape="0" blurRad="25400" dist="25400" dir="16200000">
                    <a:srgbClr val="000000">
                      <a:alpha val="34000"/>
                    </a:srgbClr>
                  </a:outerShdw>
                </a:effectLst>
              </a:defRPr>
            </a:pPr>
            <a:r>
              <a:t>Hates evil</a:t>
            </a:r>
          </a:p>
          <a:p>
            <a:pPr lvl="3" marL="3249448" indent="-1230148" algn="l">
              <a:buSzPct val="50000"/>
              <a:buBlip>
                <a:blip r:embed="rId3"/>
              </a:buBlip>
              <a:defRPr i="0" sz="6000">
                <a:solidFill>
                  <a:srgbClr val="F4D799"/>
                </a:solidFill>
                <a:effectLst>
                  <a:outerShdw sx="100000" sy="100000" kx="0" ky="0" algn="b" rotWithShape="0" blurRad="25400" dist="25400" dir="16200000">
                    <a:srgbClr val="000000">
                      <a:alpha val="34000"/>
                    </a:srgbClr>
                  </a:outerShdw>
                </a:effectLst>
              </a:defRPr>
            </a:pPr>
            <a:r>
              <a:t>Clings to what is good</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A friend in need is a friend indeed. (Love your neighbor as yourself.)…"/>
          <p:cNvSpPr txBox="1"/>
          <p:nvPr>
            <p:ph type="title"/>
          </p:nvPr>
        </p:nvSpPr>
        <p:spPr>
          <a:xfrm>
            <a:off x="2019300" y="518134"/>
            <a:ext cx="20955000" cy="8779663"/>
          </a:xfrm>
          <a:prstGeom prst="rect">
            <a:avLst/>
          </a:prstGeom>
        </p:spPr>
        <p:txBody>
          <a:bodyPr anchor="t"/>
          <a:lstStyle/>
          <a:p>
            <a:pPr>
              <a:defRPr>
                <a:solidFill>
                  <a:srgbClr val="FFFC79">
                    <a:alpha val="81307"/>
                  </a:srgbClr>
                </a:solidFill>
                <a:latin typeface="Chalkduster"/>
                <a:ea typeface="Chalkduster"/>
                <a:cs typeface="Chalkduster"/>
                <a:sym typeface="Chalkduster"/>
              </a:defRPr>
            </a:pPr>
            <a:r>
              <a:t>A friend in need is a friend indeed. (Love your neighbor as yourself.)</a:t>
            </a:r>
          </a:p>
          <a:p>
            <a:pPr>
              <a:defRPr>
                <a:solidFill>
                  <a:srgbClr val="FFFC79">
                    <a:alpha val="81307"/>
                  </a:srgbClr>
                </a:solidFill>
                <a:latin typeface="Chalkduster"/>
                <a:ea typeface="Chalkduster"/>
                <a:cs typeface="Chalkduster"/>
                <a:sym typeface="Chalkduster"/>
              </a:defRPr>
            </a:pPr>
          </a:p>
          <a:p>
            <a:pPr>
              <a:defRPr>
                <a:solidFill>
                  <a:srgbClr val="FFFC79">
                    <a:alpha val="81307"/>
                  </a:srgbClr>
                </a:solidFill>
                <a:latin typeface="Chalkduster"/>
                <a:ea typeface="Chalkduster"/>
                <a:cs typeface="Chalkduster"/>
                <a:sym typeface="Chalkduster"/>
              </a:defRPr>
            </a:pPr>
            <a:r>
              <a:t>Do unto others as you’d have them do unto you.</a:t>
            </a:r>
          </a:p>
        </p:txBody>
      </p:sp>
      <p:sp>
        <p:nvSpPr>
          <p:cNvPr id="162" name="anonymous ???"/>
          <p:cNvSpPr txBox="1"/>
          <p:nvPr>
            <p:ph type="body" sz="quarter" idx="1"/>
          </p:nvPr>
        </p:nvSpPr>
        <p:spPr>
          <a:xfrm>
            <a:off x="2019300" y="9285096"/>
            <a:ext cx="20955000" cy="1968501"/>
          </a:xfrm>
          <a:prstGeom prst="rect">
            <a:avLst/>
          </a:prstGeom>
        </p:spPr>
        <p:txBody>
          <a:bodyPr/>
          <a:lstStyle/>
          <a:p>
            <a:pPr/>
            <a:r>
              <a:t>anonymous ???</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For over a thousand years Roman conquerors returning from the wars enjoyed the honor of triumph, a tumultuous parade. In the procession came trumpeteers, musicians and strange animals from conquered territories, together with carts laden with treasure a"/>
          <p:cNvSpPr txBox="1"/>
          <p:nvPr>
            <p:ph type="subTitle" idx="1"/>
          </p:nvPr>
        </p:nvSpPr>
        <p:spPr>
          <a:xfrm>
            <a:off x="801297" y="2528529"/>
            <a:ext cx="22781406" cy="9759788"/>
          </a:xfrm>
          <a:prstGeom prst="rect">
            <a:avLst/>
          </a:prstGeom>
        </p:spPr>
        <p:txBody>
          <a:bodyPr/>
          <a:lstStyle>
            <a:lvl1pPr>
              <a:defRPr sz="8000"/>
            </a:lvl1pPr>
          </a:lstStyle>
          <a:p>
            <a:pPr/>
            <a:r>
              <a:t>“For over a thousand years Roman conquerors returning from the wars enjoyed the honor of triumph, a tumultuous parade. In the procession came trumpeteers, musicians and strange animals from conquered territories, together with carts laden with treasure and captured armaments.</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The conquerors rode in a triumphal chariot, the dazed prisoners walking in chains before him. Sometimes his children robed in white stood with him in the chariot or rode the trace horses."/>
          <p:cNvSpPr txBox="1"/>
          <p:nvPr>
            <p:ph type="subTitle" idx="1"/>
          </p:nvPr>
        </p:nvSpPr>
        <p:spPr>
          <a:xfrm>
            <a:off x="801297" y="2528529"/>
            <a:ext cx="22781406" cy="9759788"/>
          </a:xfrm>
          <a:prstGeom prst="rect">
            <a:avLst/>
          </a:prstGeom>
        </p:spPr>
        <p:txBody>
          <a:bodyPr/>
          <a:lstStyle>
            <a:lvl1pPr>
              <a:defRPr sz="8000"/>
            </a:lvl1pPr>
          </a:lstStyle>
          <a:p>
            <a:pPr/>
            <a:r>
              <a:t>The conquerors rode in a triumphal chariot, the dazed prisoners walking in chains before him. Sometimes his children robed in white stood with him in the chariot or rode the trace horses.</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The conquerors rode in a triumphal chariot, the dazed prisoners walking in chains before him. Sometimes his children robed in white stood with him in the chariot or rode the trace horses."/>
          <p:cNvSpPr txBox="1"/>
          <p:nvPr>
            <p:ph type="subTitle" idx="1"/>
          </p:nvPr>
        </p:nvSpPr>
        <p:spPr>
          <a:xfrm>
            <a:off x="801297" y="2528529"/>
            <a:ext cx="22781406" cy="9759788"/>
          </a:xfrm>
          <a:prstGeom prst="rect">
            <a:avLst/>
          </a:prstGeom>
        </p:spPr>
        <p:txBody>
          <a:bodyPr/>
          <a:lstStyle>
            <a:lvl1pPr>
              <a:defRPr sz="8000"/>
            </a:lvl1pPr>
          </a:lstStyle>
          <a:p>
            <a:pPr/>
            <a:r>
              <a:t>The conquerors rode in a triumphal chariot, the dazed prisoners walking in chains before him. Sometimes his children robed in white stood with him in the chariot or rode the trace horses.</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A slave stood behind the conqueror holding a golden crown and whispering in his ear a warning:…"/>
          <p:cNvSpPr txBox="1"/>
          <p:nvPr>
            <p:ph type="subTitle" idx="1"/>
          </p:nvPr>
        </p:nvSpPr>
        <p:spPr>
          <a:xfrm>
            <a:off x="801297" y="2528529"/>
            <a:ext cx="22781406" cy="9759788"/>
          </a:xfrm>
          <a:prstGeom prst="rect">
            <a:avLst/>
          </a:prstGeom>
        </p:spPr>
        <p:txBody>
          <a:bodyPr/>
          <a:lstStyle/>
          <a:p>
            <a:pPr>
              <a:defRPr sz="8000"/>
            </a:pPr>
            <a:r>
              <a:t>A slave stood behind the conqueror holding a golden crown and whispering in his ear a warning: </a:t>
            </a:r>
          </a:p>
          <a:p>
            <a:pPr>
              <a:defRPr sz="8000"/>
            </a:pPr>
            <a:r>
              <a:t>that all glory</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A slave stood behind the conqueror holding a golden crown and whispering in his ear a warning:…"/>
          <p:cNvSpPr txBox="1"/>
          <p:nvPr>
            <p:ph type="subTitle" idx="1"/>
          </p:nvPr>
        </p:nvSpPr>
        <p:spPr>
          <a:xfrm>
            <a:off x="801297" y="2528529"/>
            <a:ext cx="22781406" cy="9759788"/>
          </a:xfrm>
          <a:prstGeom prst="rect">
            <a:avLst/>
          </a:prstGeom>
        </p:spPr>
        <p:txBody>
          <a:bodyPr/>
          <a:lstStyle/>
          <a:p>
            <a:pPr>
              <a:defRPr sz="8000"/>
            </a:pPr>
            <a:r>
              <a:t>A slave stood behind the conqueror holding a golden crown and whispering in his ear a warning: </a:t>
            </a:r>
          </a:p>
          <a:p>
            <a:pPr>
              <a:defRPr sz="8000"/>
            </a:pPr>
            <a:r>
              <a:t>that all glory</a:t>
            </a:r>
          </a:p>
          <a:p>
            <a:pPr>
              <a:defRPr sz="8000"/>
            </a:pPr>
            <a:r>
              <a:t>is</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fleeting.”"/>
          <p:cNvSpPr txBox="1"/>
          <p:nvPr>
            <p:ph type="subTitle" sz="half" idx="1"/>
          </p:nvPr>
        </p:nvSpPr>
        <p:spPr>
          <a:xfrm>
            <a:off x="801297" y="6754262"/>
            <a:ext cx="22781406" cy="5534055"/>
          </a:xfrm>
          <a:prstGeom prst="rect">
            <a:avLst/>
          </a:prstGeom>
        </p:spPr>
        <p:txBody>
          <a:bodyPr/>
          <a:lstStyle>
            <a:lvl1pPr>
              <a:defRPr sz="8000"/>
            </a:lvl1pPr>
          </a:lstStyle>
          <a:p>
            <a:pPr/>
            <a:r>
              <a:t>“fleeting.” </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Image" descr="Image"/>
          <p:cNvPicPr>
            <a:picLocks noChangeAspect="1"/>
          </p:cNvPicPr>
          <p:nvPr/>
        </p:nvPicPr>
        <p:blipFill>
          <a:blip r:embed="rId2">
            <a:extLst/>
          </a:blip>
          <a:stretch>
            <a:fillRect/>
          </a:stretch>
        </p:blipFill>
        <p:spPr>
          <a:xfrm>
            <a:off x="18466669" y="919013"/>
            <a:ext cx="5414443" cy="3384027"/>
          </a:xfrm>
          <a:prstGeom prst="rect">
            <a:avLst/>
          </a:prstGeom>
          <a:ln w="12700">
            <a:miter lim="400000"/>
          </a:ln>
        </p:spPr>
      </p:pic>
      <p:sp>
        <p:nvSpPr>
          <p:cNvPr id="275" name="The Christian Heart……"/>
          <p:cNvSpPr txBox="1"/>
          <p:nvPr>
            <p:ph type="ctrTitle"/>
          </p:nvPr>
        </p:nvSpPr>
        <p:spPr>
          <a:xfrm>
            <a:off x="9403679" y="1582992"/>
            <a:ext cx="12316996" cy="5796225"/>
          </a:xfrm>
          <a:prstGeom prst="rect">
            <a:avLst/>
          </a:prstGeom>
        </p:spPr>
        <p:txBody>
          <a:bodyPr/>
          <a:lstStyle/>
          <a:p>
            <a:pPr marL="1230148" indent="-1230148" algn="l">
              <a:buSzPct val="50000"/>
              <a:buBlip>
                <a:blip r:embed="rId3"/>
              </a:buBlip>
              <a:defRPr sz="6000"/>
            </a:pPr>
            <a:r>
              <a:t>The Christian Heart…</a:t>
            </a:r>
          </a:p>
          <a:p>
            <a:pPr lvl="3" marL="3249448" indent="-1230148" algn="l">
              <a:buSzPct val="50000"/>
              <a:defRPr sz="6000">
                <a:solidFill>
                  <a:srgbClr val="F4D799"/>
                </a:solidFill>
                <a:effectLst>
                  <a:outerShdw sx="100000" sy="100000" kx="0" ky="0" algn="b" rotWithShape="0" blurRad="25400" dist="25400" dir="16200000">
                    <a:srgbClr val="000000">
                      <a:alpha val="34000"/>
                    </a:srgbClr>
                  </a:outerShdw>
                </a:effectLst>
              </a:defRPr>
            </a:pPr>
            <a:r>
              <a:t>Fears the LORD</a:t>
            </a:r>
          </a:p>
          <a:p>
            <a:pPr lvl="3" marL="3249448" indent="-1230148" algn="l">
              <a:buSzPct val="50000"/>
              <a:defRPr sz="6000">
                <a:solidFill>
                  <a:srgbClr val="F4D799"/>
                </a:solidFill>
                <a:effectLst>
                  <a:outerShdw sx="100000" sy="100000" kx="0" ky="0" algn="b" rotWithShape="0" blurRad="25400" dist="25400" dir="16200000">
                    <a:srgbClr val="000000">
                      <a:alpha val="34000"/>
                    </a:srgbClr>
                  </a:outerShdw>
                </a:effectLst>
              </a:defRPr>
            </a:pPr>
            <a:r>
              <a:t>Hates evil</a:t>
            </a:r>
          </a:p>
          <a:p>
            <a:pPr lvl="3" marL="3249448" indent="-1230148" algn="l">
              <a:buSzPct val="50000"/>
              <a:defRPr sz="6000">
                <a:solidFill>
                  <a:srgbClr val="F4D799"/>
                </a:solidFill>
                <a:effectLst>
                  <a:outerShdw sx="100000" sy="100000" kx="0" ky="0" algn="b" rotWithShape="0" blurRad="25400" dist="25400" dir="16200000">
                    <a:srgbClr val="000000">
                      <a:alpha val="34000"/>
                    </a:srgbClr>
                  </a:outerShdw>
                </a:effectLst>
              </a:defRPr>
            </a:pPr>
            <a:r>
              <a:t>Hates pride and arrogance</a:t>
            </a:r>
          </a:p>
          <a:p>
            <a:pPr lvl="3" marL="3249448" indent="-1230148" algn="l">
              <a:buSzPct val="50000"/>
              <a:defRPr sz="6000">
                <a:solidFill>
                  <a:srgbClr val="F4D799"/>
                </a:solidFill>
                <a:effectLst>
                  <a:outerShdw sx="100000" sy="100000" kx="0" ky="0" algn="b" rotWithShape="0" blurRad="25400" dist="25400" dir="16200000">
                    <a:srgbClr val="000000">
                      <a:alpha val="34000"/>
                    </a:srgbClr>
                  </a:outerShdw>
                </a:effectLst>
              </a:defRPr>
            </a:pPr>
            <a:r>
              <a:t>Hates evil behavior</a:t>
            </a:r>
          </a:p>
          <a:p>
            <a:pPr lvl="3" marL="3249448" indent="-1230148" algn="l">
              <a:buSzPct val="50000"/>
              <a:defRPr sz="6000">
                <a:solidFill>
                  <a:srgbClr val="F4D799"/>
                </a:solidFill>
                <a:effectLst>
                  <a:outerShdw sx="100000" sy="100000" kx="0" ky="0" algn="b" rotWithShape="0" blurRad="25400" dist="25400" dir="16200000">
                    <a:srgbClr val="000000">
                      <a:alpha val="34000"/>
                    </a:srgbClr>
                  </a:outerShdw>
                </a:effectLst>
              </a:defRPr>
            </a:pPr>
            <a:r>
              <a:t>Hates perverse speech</a:t>
            </a:r>
          </a:p>
        </p:txBody>
      </p:sp>
      <p:sp>
        <p:nvSpPr>
          <p:cNvPr id="276" name="Think on these things.…"/>
          <p:cNvSpPr txBox="1"/>
          <p:nvPr>
            <p:ph type="subTitle" sz="quarter" idx="1"/>
          </p:nvPr>
        </p:nvSpPr>
        <p:spPr>
          <a:xfrm>
            <a:off x="69844" y="413726"/>
            <a:ext cx="8338044" cy="4115202"/>
          </a:xfrm>
          <a:prstGeom prst="rect">
            <a:avLst/>
          </a:prstGeom>
        </p:spPr>
        <p:txBody>
          <a:bodyPr/>
          <a:lstStyle/>
          <a:p>
            <a:pPr>
              <a:defRPr sz="6400"/>
            </a:pPr>
            <a:r>
              <a:t>Think on these things.</a:t>
            </a:r>
          </a:p>
          <a:p>
            <a:pPr>
              <a:defRPr sz="6400"/>
            </a:pPr>
            <a:r>
              <a:t>Go and do likewise.</a:t>
            </a:r>
          </a:p>
          <a:p>
            <a:pPr>
              <a:defRPr sz="6400"/>
            </a:pPr>
            <a:r>
              <a:t>Let your light so shine.</a:t>
            </a:r>
          </a:p>
        </p:txBody>
      </p:sp>
      <p:pic>
        <p:nvPicPr>
          <p:cNvPr id="277" name="Image" descr="Image"/>
          <p:cNvPicPr>
            <a:picLocks noChangeAspect="1"/>
          </p:cNvPicPr>
          <p:nvPr/>
        </p:nvPicPr>
        <p:blipFill>
          <a:blip r:embed="rId4">
            <a:extLst/>
          </a:blip>
          <a:stretch>
            <a:fillRect/>
          </a:stretch>
        </p:blipFill>
        <p:spPr>
          <a:xfrm>
            <a:off x="609836" y="6809378"/>
            <a:ext cx="6019801" cy="3378201"/>
          </a:xfrm>
          <a:prstGeom prst="rect">
            <a:avLst/>
          </a:prstGeom>
          <a:ln w="12700">
            <a:miter lim="400000"/>
          </a:ln>
        </p:spPr>
      </p:pic>
      <p:sp>
        <p:nvSpPr>
          <p:cNvPr id="278" name="The Christian Heart……"/>
          <p:cNvSpPr txBox="1"/>
          <p:nvPr/>
        </p:nvSpPr>
        <p:spPr>
          <a:xfrm>
            <a:off x="2459830" y="3407259"/>
            <a:ext cx="13337314" cy="50835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marL="1230148" indent="-1230148" algn="l">
              <a:buSzPct val="50000"/>
              <a:buBlip>
                <a:blip r:embed="rId3"/>
              </a:buBlip>
              <a:defRPr i="0" sz="6000">
                <a:solidFill>
                  <a:srgbClr val="F4D799"/>
                </a:solidFill>
                <a:effectLst>
                  <a:outerShdw sx="100000" sy="100000" kx="0" ky="0" algn="b" rotWithShape="0" blurRad="25400" dist="25400" dir="16200000">
                    <a:srgbClr val="000000">
                      <a:alpha val="34000"/>
                    </a:srgbClr>
                  </a:outerShdw>
                </a:effectLst>
              </a:defRPr>
            </a:pPr>
            <a:r>
              <a:t>The Christian Heart…</a:t>
            </a:r>
          </a:p>
          <a:p>
            <a:pPr lvl="3" marL="3249448" indent="-1230148" algn="l">
              <a:buSzPct val="50000"/>
              <a:buBlip>
                <a:blip r:embed="rId3"/>
              </a:buBlip>
              <a:defRPr i="0" sz="6000">
                <a:solidFill>
                  <a:srgbClr val="F4D799"/>
                </a:solidFill>
                <a:effectLst>
                  <a:outerShdw sx="100000" sy="100000" kx="0" ky="0" algn="b" rotWithShape="0" blurRad="25400" dist="25400" dir="16200000">
                    <a:srgbClr val="000000">
                      <a:alpha val="34000"/>
                    </a:srgbClr>
                  </a:outerShdw>
                </a:effectLst>
              </a:defRPr>
            </a:pPr>
            <a:r>
              <a:t>Hates evil</a:t>
            </a:r>
          </a:p>
          <a:p>
            <a:pPr lvl="3" marL="3249448" indent="-1230148" algn="l">
              <a:buSzPct val="50000"/>
              <a:buBlip>
                <a:blip r:embed="rId3"/>
              </a:buBlip>
              <a:defRPr i="0" sz="6000">
                <a:solidFill>
                  <a:srgbClr val="F4D799"/>
                </a:solidFill>
                <a:effectLst>
                  <a:outerShdw sx="100000" sy="100000" kx="0" ky="0" algn="b" rotWithShape="0" blurRad="25400" dist="25400" dir="16200000">
                    <a:srgbClr val="000000">
                      <a:alpha val="34000"/>
                    </a:srgbClr>
                  </a:outerShdw>
                </a:effectLst>
              </a:defRPr>
            </a:pPr>
            <a:r>
              <a:t>Clings to what is good</a:t>
            </a:r>
          </a:p>
        </p:txBody>
      </p:sp>
      <p:pic>
        <p:nvPicPr>
          <p:cNvPr id="279" name="Image" descr="Image"/>
          <p:cNvPicPr>
            <a:picLocks noChangeAspect="1"/>
          </p:cNvPicPr>
          <p:nvPr/>
        </p:nvPicPr>
        <p:blipFill>
          <a:blip r:embed="rId5">
            <a:extLst/>
          </a:blip>
          <a:stretch>
            <a:fillRect/>
          </a:stretch>
        </p:blipFill>
        <p:spPr>
          <a:xfrm>
            <a:off x="18275779" y="7712031"/>
            <a:ext cx="5796225" cy="5796225"/>
          </a:xfrm>
          <a:prstGeom prst="rect">
            <a:avLst/>
          </a:prstGeom>
          <a:ln w="12700">
            <a:miter lim="400000"/>
          </a:ln>
        </p:spPr>
      </p:pic>
      <p:sp>
        <p:nvSpPr>
          <p:cNvPr id="280" name="The Christian Heart……"/>
          <p:cNvSpPr txBox="1"/>
          <p:nvPr/>
        </p:nvSpPr>
        <p:spPr>
          <a:xfrm>
            <a:off x="7364869" y="8068391"/>
            <a:ext cx="13337314" cy="50835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marL="1230148" indent="-1230148" algn="l">
              <a:buSzPct val="50000"/>
              <a:buBlip>
                <a:blip r:embed="rId3"/>
              </a:buBlip>
              <a:defRPr i="0" sz="6000">
                <a:solidFill>
                  <a:srgbClr val="F4D799"/>
                </a:solidFill>
                <a:effectLst>
                  <a:outerShdw sx="100000" sy="100000" kx="0" ky="0" algn="b" rotWithShape="0" blurRad="25400" dist="25400" dir="16200000">
                    <a:srgbClr val="000000">
                      <a:alpha val="34000"/>
                    </a:srgbClr>
                  </a:outerShdw>
                </a:effectLst>
              </a:defRPr>
            </a:pPr>
            <a:r>
              <a:t>The Christian Heart…</a:t>
            </a:r>
          </a:p>
          <a:p>
            <a:pPr lvl="3" marL="3249448" indent="-1230148" algn="l">
              <a:buSzPct val="50000"/>
              <a:buBlip>
                <a:blip r:embed="rId3"/>
              </a:buBlip>
              <a:defRPr i="0" sz="6000">
                <a:solidFill>
                  <a:srgbClr val="F4D799"/>
                </a:solidFill>
                <a:effectLst>
                  <a:outerShdw sx="100000" sy="100000" kx="0" ky="0" algn="b" rotWithShape="0" blurRad="25400" dist="25400" dir="16200000">
                    <a:srgbClr val="000000">
                      <a:alpha val="34000"/>
                    </a:srgbClr>
                  </a:outerShdw>
                </a:effectLst>
              </a:defRPr>
            </a:pPr>
            <a:r>
              <a:t>Realizes</a:t>
            </a:r>
          </a:p>
          <a:p>
            <a:pPr lvl="4" marL="3922548" indent="-1230148" algn="l">
              <a:buSzPct val="50000"/>
              <a:buBlip>
                <a:blip r:embed="rId3"/>
              </a:buBlip>
              <a:defRPr i="0" sz="6000">
                <a:solidFill>
                  <a:srgbClr val="F4D799"/>
                </a:solidFill>
                <a:effectLst>
                  <a:outerShdw sx="100000" sy="100000" kx="0" ky="0" algn="b" rotWithShape="0" blurRad="25400" dist="25400" dir="16200000">
                    <a:srgbClr val="000000">
                      <a:alpha val="34000"/>
                    </a:srgbClr>
                  </a:outerShdw>
                </a:effectLst>
              </a:defRPr>
            </a:pPr>
            <a:r>
              <a:t>This life and world</a:t>
            </a:r>
          </a:p>
          <a:p>
            <a:pPr lvl="6" marL="5268748" indent="-1230148" algn="l">
              <a:buSzPct val="50000"/>
              <a:buBlip>
                <a:blip r:embed="rId3"/>
              </a:buBlip>
              <a:defRPr i="0" sz="6000">
                <a:solidFill>
                  <a:srgbClr val="F4D799"/>
                </a:solidFill>
                <a:effectLst>
                  <a:outerShdw sx="100000" sy="100000" kx="0" ky="0" algn="b" rotWithShape="0" blurRad="25400" dist="25400" dir="16200000">
                    <a:srgbClr val="000000">
                      <a:alpha val="34000"/>
                    </a:srgbClr>
                  </a:outerShdw>
                </a:effectLst>
              </a:defRPr>
            </a:pPr>
            <a:r>
              <a:t>are fleeting!</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Think on these things.…"/>
          <p:cNvSpPr txBox="1"/>
          <p:nvPr>
            <p:ph type="subTitle" sz="quarter" idx="1"/>
          </p:nvPr>
        </p:nvSpPr>
        <p:spPr>
          <a:xfrm>
            <a:off x="69844" y="413726"/>
            <a:ext cx="8338044" cy="4115202"/>
          </a:xfrm>
          <a:prstGeom prst="rect">
            <a:avLst/>
          </a:prstGeom>
        </p:spPr>
        <p:txBody>
          <a:bodyPr/>
          <a:lstStyle/>
          <a:p>
            <a:pPr>
              <a:defRPr sz="6400"/>
            </a:pPr>
            <a:r>
              <a:t>Think on these things.</a:t>
            </a:r>
          </a:p>
          <a:p>
            <a:pPr>
              <a:defRPr sz="6400"/>
            </a:pPr>
            <a:r>
              <a:t>Go and do likewise.</a:t>
            </a:r>
          </a:p>
          <a:p>
            <a:pPr>
              <a:defRPr sz="6400"/>
            </a:pPr>
            <a:r>
              <a:t>Let your light so shine.</a:t>
            </a:r>
          </a:p>
        </p:txBody>
      </p:sp>
      <p:pic>
        <p:nvPicPr>
          <p:cNvPr id="283" name="Image" descr="Image"/>
          <p:cNvPicPr>
            <a:picLocks noChangeAspect="1"/>
          </p:cNvPicPr>
          <p:nvPr/>
        </p:nvPicPr>
        <p:blipFill>
          <a:blip r:embed="rId2">
            <a:extLst/>
          </a:blip>
          <a:stretch>
            <a:fillRect/>
          </a:stretch>
        </p:blipFill>
        <p:spPr>
          <a:xfrm>
            <a:off x="609836" y="6809378"/>
            <a:ext cx="6019801" cy="3378201"/>
          </a:xfrm>
          <a:prstGeom prst="rect">
            <a:avLst/>
          </a:prstGeom>
          <a:ln w="12700">
            <a:miter lim="400000"/>
          </a:ln>
        </p:spPr>
      </p:pic>
      <p:sp>
        <p:nvSpPr>
          <p:cNvPr id="284" name="The Christian Heart……"/>
          <p:cNvSpPr txBox="1"/>
          <p:nvPr/>
        </p:nvSpPr>
        <p:spPr>
          <a:xfrm>
            <a:off x="2459830" y="3407259"/>
            <a:ext cx="13337314" cy="50835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marL="1230148" indent="-1230148" algn="l">
              <a:buSzPct val="50000"/>
              <a:buBlip>
                <a:blip r:embed="rId3"/>
              </a:buBlip>
              <a:defRPr i="0" sz="6000">
                <a:solidFill>
                  <a:srgbClr val="F4D799"/>
                </a:solidFill>
                <a:effectLst>
                  <a:outerShdw sx="100000" sy="100000" kx="0" ky="0" algn="b" rotWithShape="0" blurRad="25400" dist="25400" dir="16200000">
                    <a:srgbClr val="000000">
                      <a:alpha val="34000"/>
                    </a:srgbClr>
                  </a:outerShdw>
                </a:effectLst>
              </a:defRPr>
            </a:pPr>
            <a:r>
              <a:t>The Christian Heart…</a:t>
            </a:r>
          </a:p>
          <a:p>
            <a:pPr lvl="3" marL="3249448" indent="-1230148" algn="l">
              <a:buSzPct val="50000"/>
              <a:buBlip>
                <a:blip r:embed="rId3"/>
              </a:buBlip>
              <a:defRPr i="0" sz="6000">
                <a:solidFill>
                  <a:srgbClr val="F4D799"/>
                </a:solidFill>
                <a:effectLst>
                  <a:outerShdw sx="100000" sy="100000" kx="0" ky="0" algn="b" rotWithShape="0" blurRad="25400" dist="25400" dir="16200000">
                    <a:srgbClr val="000000">
                      <a:alpha val="34000"/>
                    </a:srgbClr>
                  </a:outerShdw>
                </a:effectLst>
              </a:defRPr>
            </a:pPr>
            <a:r>
              <a:t>Hates evil</a:t>
            </a:r>
          </a:p>
          <a:p>
            <a:pPr lvl="3" marL="3249448" indent="-1230148" algn="l">
              <a:buSzPct val="50000"/>
              <a:buBlip>
                <a:blip r:embed="rId3"/>
              </a:buBlip>
              <a:defRPr i="0" sz="6000">
                <a:solidFill>
                  <a:srgbClr val="F4D799"/>
                </a:solidFill>
                <a:effectLst>
                  <a:outerShdw sx="100000" sy="100000" kx="0" ky="0" algn="b" rotWithShape="0" blurRad="25400" dist="25400" dir="16200000">
                    <a:srgbClr val="000000">
                      <a:alpha val="34000"/>
                    </a:srgbClr>
                  </a:outerShdw>
                </a:effectLst>
              </a:defRPr>
            </a:pPr>
            <a:r>
              <a:t>Clings to what is good</a:t>
            </a:r>
          </a:p>
        </p:txBody>
      </p:sp>
      <p:pic>
        <p:nvPicPr>
          <p:cNvPr id="285" name="Image" descr="Image"/>
          <p:cNvPicPr>
            <a:picLocks noChangeAspect="1"/>
          </p:cNvPicPr>
          <p:nvPr/>
        </p:nvPicPr>
        <p:blipFill>
          <a:blip r:embed="rId4">
            <a:extLst/>
          </a:blip>
          <a:stretch>
            <a:fillRect/>
          </a:stretch>
        </p:blipFill>
        <p:spPr>
          <a:xfrm>
            <a:off x="18275779" y="7712031"/>
            <a:ext cx="5796225" cy="5796225"/>
          </a:xfrm>
          <a:prstGeom prst="rect">
            <a:avLst/>
          </a:prstGeom>
          <a:ln w="12700">
            <a:miter lim="400000"/>
          </a:ln>
        </p:spPr>
      </p:pic>
      <p:sp>
        <p:nvSpPr>
          <p:cNvPr id="286" name="The Christian Heart……"/>
          <p:cNvSpPr txBox="1"/>
          <p:nvPr/>
        </p:nvSpPr>
        <p:spPr>
          <a:xfrm>
            <a:off x="7364869" y="8068391"/>
            <a:ext cx="13337314" cy="50835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marL="1230148" indent="-1230148" algn="l">
              <a:buSzPct val="50000"/>
              <a:buBlip>
                <a:blip r:embed="rId3"/>
              </a:buBlip>
              <a:defRPr i="0" sz="6000">
                <a:solidFill>
                  <a:srgbClr val="F4D799"/>
                </a:solidFill>
                <a:effectLst>
                  <a:outerShdw sx="100000" sy="100000" kx="0" ky="0" algn="b" rotWithShape="0" blurRad="25400" dist="25400" dir="16200000">
                    <a:srgbClr val="000000">
                      <a:alpha val="34000"/>
                    </a:srgbClr>
                  </a:outerShdw>
                </a:effectLst>
              </a:defRPr>
            </a:pPr>
            <a:r>
              <a:t>The Christian Heart…</a:t>
            </a:r>
          </a:p>
          <a:p>
            <a:pPr lvl="3" marL="3249448" indent="-1230148" algn="l">
              <a:buSzPct val="50000"/>
              <a:buBlip>
                <a:blip r:embed="rId3"/>
              </a:buBlip>
              <a:defRPr i="0" sz="6000">
                <a:solidFill>
                  <a:srgbClr val="F4D799"/>
                </a:solidFill>
                <a:effectLst>
                  <a:outerShdw sx="100000" sy="100000" kx="0" ky="0" algn="b" rotWithShape="0" blurRad="25400" dist="25400" dir="16200000">
                    <a:srgbClr val="000000">
                      <a:alpha val="34000"/>
                    </a:srgbClr>
                  </a:outerShdw>
                </a:effectLst>
              </a:defRPr>
            </a:pPr>
            <a:r>
              <a:t>Realizes</a:t>
            </a:r>
          </a:p>
          <a:p>
            <a:pPr lvl="4" marL="3922548" indent="-1230148" algn="l">
              <a:buSzPct val="50000"/>
              <a:buBlip>
                <a:blip r:embed="rId3"/>
              </a:buBlip>
              <a:defRPr i="0" sz="6000">
                <a:solidFill>
                  <a:srgbClr val="F4D799"/>
                </a:solidFill>
                <a:effectLst>
                  <a:outerShdw sx="100000" sy="100000" kx="0" ky="0" algn="b" rotWithShape="0" blurRad="25400" dist="25400" dir="16200000">
                    <a:srgbClr val="000000">
                      <a:alpha val="34000"/>
                    </a:srgbClr>
                  </a:outerShdw>
                </a:effectLst>
              </a:defRPr>
            </a:pPr>
            <a:r>
              <a:t>This life and world</a:t>
            </a:r>
          </a:p>
          <a:p>
            <a:pPr lvl="6" marL="5268748" indent="-1230148" algn="l">
              <a:buSzPct val="50000"/>
              <a:buBlip>
                <a:blip r:embed="rId3"/>
              </a:buBlip>
              <a:defRPr i="0" sz="6000">
                <a:solidFill>
                  <a:srgbClr val="F4D799"/>
                </a:solidFill>
                <a:effectLst>
                  <a:outerShdw sx="100000" sy="100000" kx="0" ky="0" algn="b" rotWithShape="0" blurRad="25400" dist="25400" dir="16200000">
                    <a:srgbClr val="000000">
                      <a:alpha val="34000"/>
                    </a:srgbClr>
                  </a:outerShdw>
                </a:effectLst>
              </a:defRPr>
            </a:pPr>
            <a:r>
              <a:t>are fleeting!</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Think on these things.…"/>
          <p:cNvSpPr txBox="1"/>
          <p:nvPr>
            <p:ph type="subTitle" sz="quarter" idx="1"/>
          </p:nvPr>
        </p:nvSpPr>
        <p:spPr>
          <a:xfrm>
            <a:off x="69844" y="413726"/>
            <a:ext cx="8338044" cy="4115202"/>
          </a:xfrm>
          <a:prstGeom prst="rect">
            <a:avLst/>
          </a:prstGeom>
        </p:spPr>
        <p:txBody>
          <a:bodyPr/>
          <a:lstStyle/>
          <a:p>
            <a:pPr>
              <a:defRPr sz="6400"/>
            </a:pPr>
            <a:r>
              <a:t>Think on these things.</a:t>
            </a:r>
          </a:p>
          <a:p>
            <a:pPr>
              <a:defRPr sz="6400"/>
            </a:pPr>
            <a:r>
              <a:t>Go and do likewise.</a:t>
            </a:r>
          </a:p>
          <a:p>
            <a:pPr>
              <a:defRPr sz="6400"/>
            </a:pPr>
            <a:r>
              <a:t>Let your light so shine.</a:t>
            </a:r>
          </a:p>
        </p:txBody>
      </p:sp>
      <p:pic>
        <p:nvPicPr>
          <p:cNvPr id="289" name="Image" descr="Image"/>
          <p:cNvPicPr>
            <a:picLocks noChangeAspect="1"/>
          </p:cNvPicPr>
          <p:nvPr/>
        </p:nvPicPr>
        <p:blipFill>
          <a:blip r:embed="rId2">
            <a:extLst/>
          </a:blip>
          <a:stretch>
            <a:fillRect/>
          </a:stretch>
        </p:blipFill>
        <p:spPr>
          <a:xfrm>
            <a:off x="18275779" y="7712031"/>
            <a:ext cx="5796225" cy="5796225"/>
          </a:xfrm>
          <a:prstGeom prst="rect">
            <a:avLst/>
          </a:prstGeom>
          <a:ln w="12700">
            <a:miter lim="400000"/>
          </a:ln>
        </p:spPr>
      </p:pic>
      <p:sp>
        <p:nvSpPr>
          <p:cNvPr id="290" name="The Christian Heart……"/>
          <p:cNvSpPr txBox="1"/>
          <p:nvPr/>
        </p:nvSpPr>
        <p:spPr>
          <a:xfrm>
            <a:off x="7364869" y="8068391"/>
            <a:ext cx="13337314" cy="50835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marL="1230148" indent="-1230148" algn="l">
              <a:buSzPct val="50000"/>
              <a:buBlip>
                <a:blip r:embed="rId3"/>
              </a:buBlip>
              <a:defRPr i="0" sz="6000">
                <a:solidFill>
                  <a:srgbClr val="F4D799"/>
                </a:solidFill>
                <a:effectLst>
                  <a:outerShdw sx="100000" sy="100000" kx="0" ky="0" algn="b" rotWithShape="0" blurRad="25400" dist="25400" dir="16200000">
                    <a:srgbClr val="000000">
                      <a:alpha val="34000"/>
                    </a:srgbClr>
                  </a:outerShdw>
                </a:effectLst>
              </a:defRPr>
            </a:pPr>
            <a:r>
              <a:t>The Christian Heart…</a:t>
            </a:r>
          </a:p>
          <a:p>
            <a:pPr lvl="3" marL="3249448" indent="-1230148" algn="l">
              <a:buSzPct val="50000"/>
              <a:buBlip>
                <a:blip r:embed="rId3"/>
              </a:buBlip>
              <a:defRPr i="0" sz="6000">
                <a:solidFill>
                  <a:srgbClr val="F4D799"/>
                </a:solidFill>
                <a:effectLst>
                  <a:outerShdw sx="100000" sy="100000" kx="0" ky="0" algn="b" rotWithShape="0" blurRad="25400" dist="25400" dir="16200000">
                    <a:srgbClr val="000000">
                      <a:alpha val="34000"/>
                    </a:srgbClr>
                  </a:outerShdw>
                </a:effectLst>
              </a:defRPr>
            </a:pPr>
            <a:r>
              <a:t>Realizes</a:t>
            </a:r>
          </a:p>
          <a:p>
            <a:pPr lvl="4" marL="3922548" indent="-1230148" algn="l">
              <a:buSzPct val="50000"/>
              <a:buBlip>
                <a:blip r:embed="rId3"/>
              </a:buBlip>
              <a:defRPr i="0" sz="6000">
                <a:solidFill>
                  <a:srgbClr val="F4D799"/>
                </a:solidFill>
                <a:effectLst>
                  <a:outerShdw sx="100000" sy="100000" kx="0" ky="0" algn="b" rotWithShape="0" blurRad="25400" dist="25400" dir="16200000">
                    <a:srgbClr val="000000">
                      <a:alpha val="34000"/>
                    </a:srgbClr>
                  </a:outerShdw>
                </a:effectLst>
              </a:defRPr>
            </a:pPr>
            <a:r>
              <a:t>This life and world</a:t>
            </a:r>
          </a:p>
          <a:p>
            <a:pPr lvl="6" marL="5268748" indent="-1230148" algn="l">
              <a:buSzPct val="50000"/>
              <a:buBlip>
                <a:blip r:embed="rId3"/>
              </a:buBlip>
              <a:defRPr i="0" sz="6000">
                <a:solidFill>
                  <a:srgbClr val="F4D799"/>
                </a:solidFill>
                <a:effectLst>
                  <a:outerShdw sx="100000" sy="100000" kx="0" ky="0" algn="b" rotWithShape="0" blurRad="25400" dist="25400" dir="16200000">
                    <a:srgbClr val="000000">
                      <a:alpha val="34000"/>
                    </a:srgbClr>
                  </a:outerShdw>
                </a:effectLst>
              </a:defRPr>
            </a:pPr>
            <a:r>
              <a:t>are fleeting!</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6" name="Image"/>
          <p:cNvGrpSpPr/>
          <p:nvPr/>
        </p:nvGrpSpPr>
        <p:grpSpPr>
          <a:xfrm>
            <a:off x="5118100" y="-139700"/>
            <a:ext cx="14147800" cy="14274800"/>
            <a:chOff x="0" y="0"/>
            <a:chExt cx="14147800" cy="14274800"/>
          </a:xfrm>
        </p:grpSpPr>
        <p:pic>
          <p:nvPicPr>
            <p:cNvPr id="165" name="Image" descr="Image"/>
            <p:cNvPicPr>
              <a:picLocks noChangeAspect="1"/>
            </p:cNvPicPr>
            <p:nvPr/>
          </p:nvPicPr>
          <p:blipFill>
            <a:blip r:embed="rId2">
              <a:extLst/>
            </a:blip>
            <a:stretch>
              <a:fillRect/>
            </a:stretch>
          </p:blipFill>
          <p:spPr>
            <a:xfrm>
              <a:off x="215900" y="139700"/>
              <a:ext cx="13716000" cy="13716000"/>
            </a:xfrm>
            <a:prstGeom prst="rect">
              <a:avLst/>
            </a:prstGeom>
            <a:ln>
              <a:noFill/>
            </a:ln>
            <a:effectLst/>
          </p:spPr>
        </p:pic>
        <p:pic>
          <p:nvPicPr>
            <p:cNvPr id="164" name="Image" descr="Image"/>
            <p:cNvPicPr>
              <a:picLocks noChangeAspect="0"/>
            </p:cNvPicPr>
            <p:nvPr/>
          </p:nvPicPr>
          <p:blipFill>
            <a:blip r:embed="rId3">
              <a:extLst/>
            </a:blip>
            <a:stretch>
              <a:fillRect/>
            </a:stretch>
          </p:blipFill>
          <p:spPr>
            <a:xfrm>
              <a:off x="0" y="0"/>
              <a:ext cx="14147800" cy="14274800"/>
            </a:xfrm>
            <a:prstGeom prst="rect">
              <a:avLst/>
            </a:prstGeom>
            <a:effectLst/>
          </p:spPr>
        </p:pic>
      </p:gr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4" name="Image"/>
          <p:cNvGrpSpPr/>
          <p:nvPr/>
        </p:nvGrpSpPr>
        <p:grpSpPr>
          <a:xfrm>
            <a:off x="10889161" y="313009"/>
            <a:ext cx="12861649" cy="12937848"/>
            <a:chOff x="0" y="0"/>
            <a:chExt cx="12861647" cy="12937847"/>
          </a:xfrm>
        </p:grpSpPr>
        <p:pic>
          <p:nvPicPr>
            <p:cNvPr id="293" name="Image" descr="Image"/>
            <p:cNvPicPr>
              <a:picLocks noChangeAspect="1"/>
            </p:cNvPicPr>
            <p:nvPr/>
          </p:nvPicPr>
          <p:blipFill>
            <a:blip r:embed="rId2">
              <a:extLst/>
            </a:blip>
            <a:stretch>
              <a:fillRect/>
            </a:stretch>
          </p:blipFill>
          <p:spPr>
            <a:xfrm>
              <a:off x="127000" y="88900"/>
              <a:ext cx="12607648" cy="12607648"/>
            </a:xfrm>
            <a:prstGeom prst="rect">
              <a:avLst/>
            </a:prstGeom>
            <a:ln>
              <a:noFill/>
            </a:ln>
            <a:effectLst/>
          </p:spPr>
        </p:pic>
        <p:pic>
          <p:nvPicPr>
            <p:cNvPr id="292" name="Image" descr="Image"/>
            <p:cNvPicPr>
              <a:picLocks noChangeAspect="0"/>
            </p:cNvPicPr>
            <p:nvPr/>
          </p:nvPicPr>
          <p:blipFill>
            <a:blip r:embed="rId3">
              <a:extLst/>
            </a:blip>
            <a:stretch>
              <a:fillRect/>
            </a:stretch>
          </p:blipFill>
          <p:spPr>
            <a:xfrm>
              <a:off x="0" y="0"/>
              <a:ext cx="12861648" cy="12937848"/>
            </a:xfrm>
            <a:prstGeom prst="rect">
              <a:avLst/>
            </a:prstGeom>
            <a:effectLst/>
          </p:spPr>
        </p:pic>
      </p:grpSp>
      <p:sp>
        <p:nvSpPr>
          <p:cNvPr id="295" name="The Christian Heart……"/>
          <p:cNvSpPr txBox="1"/>
          <p:nvPr/>
        </p:nvSpPr>
        <p:spPr>
          <a:xfrm>
            <a:off x="276849" y="4887869"/>
            <a:ext cx="13337314" cy="50835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marL="1230148" indent="-1230148" algn="l">
              <a:buSzPct val="50000"/>
              <a:buBlip>
                <a:blip r:embed="rId4"/>
              </a:buBlip>
              <a:defRPr i="0" sz="6000">
                <a:solidFill>
                  <a:srgbClr val="F4D799"/>
                </a:solidFill>
                <a:effectLst>
                  <a:outerShdw sx="100000" sy="100000" kx="0" ky="0" algn="b" rotWithShape="0" blurRad="25400" dist="25400" dir="16200000">
                    <a:srgbClr val="000000">
                      <a:alpha val="34000"/>
                    </a:srgbClr>
                  </a:outerShdw>
                </a:effectLst>
              </a:defRPr>
            </a:pPr>
            <a:r>
              <a:t>The Christian Heart…</a:t>
            </a:r>
          </a:p>
          <a:p>
            <a:pPr lvl="3" marL="3249448" indent="-1230148" algn="l">
              <a:buSzPct val="50000"/>
              <a:buBlip>
                <a:blip r:embed="rId4"/>
              </a:buBlip>
              <a:defRPr i="0" sz="6000">
                <a:solidFill>
                  <a:srgbClr val="F4D799"/>
                </a:solidFill>
                <a:effectLst>
                  <a:outerShdw sx="100000" sy="100000" kx="0" ky="0" algn="b" rotWithShape="0" blurRad="25400" dist="25400" dir="16200000">
                    <a:srgbClr val="000000">
                      <a:alpha val="34000"/>
                    </a:srgbClr>
                  </a:outerShdw>
                </a:effectLst>
              </a:defRPr>
            </a:pPr>
            <a:r>
              <a:t>Realizes</a:t>
            </a:r>
          </a:p>
          <a:p>
            <a:pPr lvl="4" marL="3922548" indent="-1230148" algn="l">
              <a:buSzPct val="50000"/>
              <a:buBlip>
                <a:blip r:embed="rId4"/>
              </a:buBlip>
              <a:defRPr i="0" sz="6000">
                <a:solidFill>
                  <a:srgbClr val="F4D799"/>
                </a:solidFill>
                <a:effectLst>
                  <a:outerShdw sx="100000" sy="100000" kx="0" ky="0" algn="b" rotWithShape="0" blurRad="25400" dist="25400" dir="16200000">
                    <a:srgbClr val="000000">
                      <a:alpha val="34000"/>
                    </a:srgbClr>
                  </a:outerShdw>
                </a:effectLst>
              </a:defRPr>
            </a:pPr>
            <a:r>
              <a:t>This life and world</a:t>
            </a:r>
          </a:p>
          <a:p>
            <a:pPr lvl="6" marL="5268748" indent="-1230148" algn="l">
              <a:buSzPct val="50000"/>
              <a:buBlip>
                <a:blip r:embed="rId4"/>
              </a:buBlip>
              <a:defRPr i="0" sz="6000">
                <a:solidFill>
                  <a:srgbClr val="F4D799"/>
                </a:solidFill>
                <a:effectLst>
                  <a:outerShdw sx="100000" sy="100000" kx="0" ky="0" algn="b" rotWithShape="0" blurRad="25400" dist="25400" dir="16200000">
                    <a:srgbClr val="000000">
                      <a:alpha val="34000"/>
                    </a:srgbClr>
                  </a:outerShdw>
                </a:effectLst>
              </a:defRPr>
            </a:pPr>
            <a:r>
              <a:t>are fleeting!</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9" name="Image"/>
          <p:cNvGrpSpPr/>
          <p:nvPr/>
        </p:nvGrpSpPr>
        <p:grpSpPr>
          <a:xfrm>
            <a:off x="10889161" y="313009"/>
            <a:ext cx="12861649" cy="12937848"/>
            <a:chOff x="0" y="0"/>
            <a:chExt cx="12861647" cy="12937847"/>
          </a:xfrm>
        </p:grpSpPr>
        <p:pic>
          <p:nvPicPr>
            <p:cNvPr id="298" name="Image" descr="Image"/>
            <p:cNvPicPr>
              <a:picLocks noChangeAspect="1"/>
            </p:cNvPicPr>
            <p:nvPr/>
          </p:nvPicPr>
          <p:blipFill>
            <a:blip r:embed="rId2">
              <a:extLst/>
            </a:blip>
            <a:stretch>
              <a:fillRect/>
            </a:stretch>
          </p:blipFill>
          <p:spPr>
            <a:xfrm>
              <a:off x="127000" y="88900"/>
              <a:ext cx="12607648" cy="12607648"/>
            </a:xfrm>
            <a:prstGeom prst="rect">
              <a:avLst/>
            </a:prstGeom>
            <a:ln>
              <a:noFill/>
            </a:ln>
            <a:effectLst/>
          </p:spPr>
        </p:pic>
        <p:pic>
          <p:nvPicPr>
            <p:cNvPr id="297" name="Image" descr="Image"/>
            <p:cNvPicPr>
              <a:picLocks noChangeAspect="0"/>
            </p:cNvPicPr>
            <p:nvPr/>
          </p:nvPicPr>
          <p:blipFill>
            <a:blip r:embed="rId3">
              <a:extLst/>
            </a:blip>
            <a:stretch>
              <a:fillRect/>
            </a:stretch>
          </p:blipFill>
          <p:spPr>
            <a:xfrm>
              <a:off x="0" y="0"/>
              <a:ext cx="12861648" cy="12937848"/>
            </a:xfrm>
            <a:prstGeom prst="rect">
              <a:avLst/>
            </a:prstGeom>
            <a:effectLst/>
          </p:spPr>
        </p:pic>
      </p:grpSp>
      <p:sp>
        <p:nvSpPr>
          <p:cNvPr id="300" name="Realizes…"/>
          <p:cNvSpPr txBox="1"/>
          <p:nvPr/>
        </p:nvSpPr>
        <p:spPr>
          <a:xfrm>
            <a:off x="276849" y="4887869"/>
            <a:ext cx="13337314" cy="50835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lvl="3" marL="3249448" indent="-1230148" algn="l">
              <a:buSzPct val="50000"/>
              <a:buBlip>
                <a:blip r:embed="rId4"/>
              </a:buBlip>
              <a:defRPr i="0" sz="6000">
                <a:solidFill>
                  <a:srgbClr val="F4D799"/>
                </a:solidFill>
                <a:effectLst>
                  <a:outerShdw sx="100000" sy="100000" kx="0" ky="0" algn="b" rotWithShape="0" blurRad="25400" dist="25400" dir="16200000">
                    <a:srgbClr val="000000">
                      <a:alpha val="34000"/>
                    </a:srgbClr>
                  </a:outerShdw>
                </a:effectLst>
              </a:defRPr>
            </a:pPr>
            <a:r>
              <a:t>Realizes</a:t>
            </a:r>
          </a:p>
          <a:p>
            <a:pPr lvl="4" marL="3922548" indent="-1230148" algn="l">
              <a:buSzPct val="50000"/>
              <a:buBlip>
                <a:blip r:embed="rId4"/>
              </a:buBlip>
              <a:defRPr i="0" sz="6000">
                <a:solidFill>
                  <a:srgbClr val="F4D799"/>
                </a:solidFill>
                <a:effectLst>
                  <a:outerShdw sx="100000" sy="100000" kx="0" ky="0" algn="b" rotWithShape="0" blurRad="25400" dist="25400" dir="16200000">
                    <a:srgbClr val="000000">
                      <a:alpha val="34000"/>
                    </a:srgbClr>
                  </a:outerShdw>
                </a:effectLst>
              </a:defRPr>
            </a:pPr>
            <a:r>
              <a:t>This life and world</a:t>
            </a:r>
          </a:p>
          <a:p>
            <a:pPr lvl="6" marL="5268748" indent="-1230148" algn="l">
              <a:buSzPct val="50000"/>
              <a:buBlip>
                <a:blip r:embed="rId4"/>
              </a:buBlip>
              <a:defRPr i="0" sz="6000">
                <a:solidFill>
                  <a:srgbClr val="F4D799"/>
                </a:solidFill>
                <a:effectLst>
                  <a:outerShdw sx="100000" sy="100000" kx="0" ky="0" algn="b" rotWithShape="0" blurRad="25400" dist="25400" dir="16200000">
                    <a:srgbClr val="000000">
                      <a:alpha val="34000"/>
                    </a:srgbClr>
                  </a:outerShdw>
                </a:effectLst>
              </a:defRPr>
            </a:pPr>
            <a:r>
              <a:t>are fleeting!</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4" name="Image"/>
          <p:cNvGrpSpPr/>
          <p:nvPr/>
        </p:nvGrpSpPr>
        <p:grpSpPr>
          <a:xfrm>
            <a:off x="10889161" y="313009"/>
            <a:ext cx="12861649" cy="12937848"/>
            <a:chOff x="0" y="0"/>
            <a:chExt cx="12861647" cy="12937847"/>
          </a:xfrm>
        </p:grpSpPr>
        <p:pic>
          <p:nvPicPr>
            <p:cNvPr id="303" name="Image" descr="Image"/>
            <p:cNvPicPr>
              <a:picLocks noChangeAspect="1"/>
            </p:cNvPicPr>
            <p:nvPr/>
          </p:nvPicPr>
          <p:blipFill>
            <a:blip r:embed="rId2">
              <a:extLst/>
            </a:blip>
            <a:stretch>
              <a:fillRect/>
            </a:stretch>
          </p:blipFill>
          <p:spPr>
            <a:xfrm>
              <a:off x="127000" y="88900"/>
              <a:ext cx="12607648" cy="12607648"/>
            </a:xfrm>
            <a:prstGeom prst="rect">
              <a:avLst/>
            </a:prstGeom>
            <a:ln>
              <a:noFill/>
            </a:ln>
            <a:effectLst/>
          </p:spPr>
        </p:pic>
        <p:pic>
          <p:nvPicPr>
            <p:cNvPr id="302" name="Image" descr="Image"/>
            <p:cNvPicPr>
              <a:picLocks noChangeAspect="0"/>
            </p:cNvPicPr>
            <p:nvPr/>
          </p:nvPicPr>
          <p:blipFill>
            <a:blip r:embed="rId3">
              <a:extLst/>
            </a:blip>
            <a:stretch>
              <a:fillRect/>
            </a:stretch>
          </p:blipFill>
          <p:spPr>
            <a:xfrm>
              <a:off x="0" y="0"/>
              <a:ext cx="12861648" cy="12937848"/>
            </a:xfrm>
            <a:prstGeom prst="rect">
              <a:avLst/>
            </a:prstGeom>
            <a:effectLst/>
          </p:spPr>
        </p:pic>
      </p:grpSp>
      <p:sp>
        <p:nvSpPr>
          <p:cNvPr id="305" name="This life and world…"/>
          <p:cNvSpPr txBox="1"/>
          <p:nvPr/>
        </p:nvSpPr>
        <p:spPr>
          <a:xfrm>
            <a:off x="276849" y="4887869"/>
            <a:ext cx="13337314" cy="50835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lvl="4" marL="3922548" indent="-1230148" algn="l">
              <a:buSzPct val="50000"/>
              <a:buBlip>
                <a:blip r:embed="rId4"/>
              </a:buBlip>
              <a:defRPr i="0" sz="6000">
                <a:solidFill>
                  <a:srgbClr val="F4D799"/>
                </a:solidFill>
                <a:effectLst>
                  <a:outerShdw sx="100000" sy="100000" kx="0" ky="0" algn="b" rotWithShape="0" blurRad="25400" dist="25400" dir="16200000">
                    <a:srgbClr val="000000">
                      <a:alpha val="34000"/>
                    </a:srgbClr>
                  </a:outerShdw>
                </a:effectLst>
              </a:defRPr>
            </a:pPr>
            <a:r>
              <a:t>This life and world</a:t>
            </a:r>
          </a:p>
          <a:p>
            <a:pPr lvl="6" marL="5268748" indent="-1230148" algn="l">
              <a:buSzPct val="50000"/>
              <a:buBlip>
                <a:blip r:embed="rId4"/>
              </a:buBlip>
              <a:defRPr i="0" sz="6000">
                <a:solidFill>
                  <a:srgbClr val="F4D799"/>
                </a:solidFill>
                <a:effectLst>
                  <a:outerShdw sx="100000" sy="100000" kx="0" ky="0" algn="b" rotWithShape="0" blurRad="25400" dist="25400" dir="16200000">
                    <a:srgbClr val="000000">
                      <a:alpha val="34000"/>
                    </a:srgbClr>
                  </a:outerShdw>
                </a:effectLst>
              </a:defRPr>
            </a:pPr>
            <a:r>
              <a:t>are fleeting!</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9" name="Image"/>
          <p:cNvGrpSpPr/>
          <p:nvPr/>
        </p:nvGrpSpPr>
        <p:grpSpPr>
          <a:xfrm>
            <a:off x="10889161" y="313009"/>
            <a:ext cx="12861649" cy="12937848"/>
            <a:chOff x="0" y="0"/>
            <a:chExt cx="12861647" cy="12937847"/>
          </a:xfrm>
        </p:grpSpPr>
        <p:pic>
          <p:nvPicPr>
            <p:cNvPr id="308" name="Image" descr="Image"/>
            <p:cNvPicPr>
              <a:picLocks noChangeAspect="1"/>
            </p:cNvPicPr>
            <p:nvPr/>
          </p:nvPicPr>
          <p:blipFill>
            <a:blip r:embed="rId2">
              <a:extLst/>
            </a:blip>
            <a:stretch>
              <a:fillRect/>
            </a:stretch>
          </p:blipFill>
          <p:spPr>
            <a:xfrm>
              <a:off x="127000" y="88900"/>
              <a:ext cx="12607648" cy="12607648"/>
            </a:xfrm>
            <a:prstGeom prst="rect">
              <a:avLst/>
            </a:prstGeom>
            <a:ln>
              <a:noFill/>
            </a:ln>
            <a:effectLst/>
          </p:spPr>
        </p:pic>
        <p:pic>
          <p:nvPicPr>
            <p:cNvPr id="307" name="Image" descr="Image"/>
            <p:cNvPicPr>
              <a:picLocks noChangeAspect="0"/>
            </p:cNvPicPr>
            <p:nvPr/>
          </p:nvPicPr>
          <p:blipFill>
            <a:blip r:embed="rId3">
              <a:extLst/>
            </a:blip>
            <a:stretch>
              <a:fillRect/>
            </a:stretch>
          </p:blipFill>
          <p:spPr>
            <a:xfrm>
              <a:off x="0" y="0"/>
              <a:ext cx="12861648" cy="12937848"/>
            </a:xfrm>
            <a:prstGeom prst="rect">
              <a:avLst/>
            </a:prstGeom>
            <a:effectLst/>
          </p:spPr>
        </p:pic>
      </p:grpSp>
      <p:sp>
        <p:nvSpPr>
          <p:cNvPr id="310" name="are fleeting!"/>
          <p:cNvSpPr txBox="1"/>
          <p:nvPr/>
        </p:nvSpPr>
        <p:spPr>
          <a:xfrm>
            <a:off x="276849" y="4887869"/>
            <a:ext cx="13337314" cy="50835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lvl="6" marL="5268748" indent="-1230148" algn="l">
              <a:buSzPct val="50000"/>
              <a:buBlip>
                <a:blip r:embed="rId4"/>
              </a:buBlip>
              <a:defRPr i="0" sz="6000">
                <a:solidFill>
                  <a:srgbClr val="F4D799"/>
                </a:solidFill>
                <a:effectLst>
                  <a:outerShdw sx="100000" sy="100000" kx="0" ky="0" algn="b" rotWithShape="0" blurRad="25400" dist="25400" dir="16200000">
                    <a:srgbClr val="000000">
                      <a:alpha val="34000"/>
                    </a:srgbClr>
                  </a:outerShdw>
                </a:effectLst>
              </a:defRPr>
            </a:pPr>
            <a:r>
              <a:t>are fleeting!</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4" name="Image"/>
          <p:cNvGrpSpPr/>
          <p:nvPr/>
        </p:nvGrpSpPr>
        <p:grpSpPr>
          <a:xfrm>
            <a:off x="10889161" y="313009"/>
            <a:ext cx="12861649" cy="12937848"/>
            <a:chOff x="0" y="0"/>
            <a:chExt cx="12861647" cy="12937847"/>
          </a:xfrm>
        </p:grpSpPr>
        <p:pic>
          <p:nvPicPr>
            <p:cNvPr id="313" name="Image" descr="Image"/>
            <p:cNvPicPr>
              <a:picLocks noChangeAspect="1"/>
            </p:cNvPicPr>
            <p:nvPr/>
          </p:nvPicPr>
          <p:blipFill>
            <a:blip r:embed="rId2">
              <a:extLst/>
            </a:blip>
            <a:stretch>
              <a:fillRect/>
            </a:stretch>
          </p:blipFill>
          <p:spPr>
            <a:xfrm>
              <a:off x="127000" y="88900"/>
              <a:ext cx="12607648" cy="12607648"/>
            </a:xfrm>
            <a:prstGeom prst="rect">
              <a:avLst/>
            </a:prstGeom>
            <a:ln>
              <a:noFill/>
            </a:ln>
            <a:effectLst/>
          </p:spPr>
        </p:pic>
        <p:pic>
          <p:nvPicPr>
            <p:cNvPr id="312" name="Image" descr="Image"/>
            <p:cNvPicPr>
              <a:picLocks noChangeAspect="0"/>
            </p:cNvPicPr>
            <p:nvPr/>
          </p:nvPicPr>
          <p:blipFill>
            <a:blip r:embed="rId3">
              <a:extLst/>
            </a:blip>
            <a:stretch>
              <a:fillRect/>
            </a:stretch>
          </p:blipFill>
          <p:spPr>
            <a:xfrm>
              <a:off x="0" y="0"/>
              <a:ext cx="12861648" cy="12937848"/>
            </a:xfrm>
            <a:prstGeom prst="rect">
              <a:avLst/>
            </a:prstGeom>
            <a:effectLst/>
          </p:spPr>
        </p:pic>
      </p:grpSp>
      <p:sp>
        <p:nvSpPr>
          <p:cNvPr id="315" name="fleeting!"/>
          <p:cNvSpPr txBox="1"/>
          <p:nvPr/>
        </p:nvSpPr>
        <p:spPr>
          <a:xfrm>
            <a:off x="276849" y="4887869"/>
            <a:ext cx="13337314" cy="50835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lvl="6" marL="5268748" indent="-1230148" algn="l">
              <a:buSzPct val="50000"/>
              <a:buBlip>
                <a:blip r:embed="rId4"/>
              </a:buBlip>
              <a:defRPr i="0" sz="6000">
                <a:solidFill>
                  <a:srgbClr val="F4D799"/>
                </a:solidFill>
                <a:effectLst>
                  <a:outerShdw sx="100000" sy="100000" kx="0" ky="0" algn="b" rotWithShape="0" blurRad="25400" dist="25400" dir="16200000">
                    <a:srgbClr val="000000">
                      <a:alpha val="34000"/>
                    </a:srgbClr>
                  </a:outerShdw>
                </a:effectLst>
              </a:defRPr>
            </a:pPr>
            <a:r>
              <a:t>fleeting!</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19" name="What will your answer be?"/>
          <p:cNvSpPr txBox="1"/>
          <p:nvPr/>
        </p:nvSpPr>
        <p:spPr>
          <a:xfrm>
            <a:off x="8654619" y="3576741"/>
            <a:ext cx="7074762" cy="65625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marL="1230148" indent="-1230148">
              <a:buSzPct val="50000"/>
              <a:buBlip>
                <a:blip r:embed="rId2"/>
              </a:buBlip>
              <a:defRPr i="0" sz="10000">
                <a:solidFill>
                  <a:srgbClr val="F4D799"/>
                </a:solidFill>
                <a:effectLst>
                  <a:outerShdw sx="100000" sy="100000" kx="0" ky="0" algn="b" rotWithShape="0" blurRad="25400" dist="25400" dir="16200000">
                    <a:srgbClr val="000000">
                      <a:alpha val="34000"/>
                    </a:srgbClr>
                  </a:outerShdw>
                </a:effectLst>
              </a:defRPr>
            </a:lvl1pPr>
          </a:lstStyle>
          <a:p>
            <a:pPr/>
            <a:r>
              <a:t>What will your answer be?</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21" name="Image" descr="Image"/>
          <p:cNvPicPr>
            <a:picLocks noChangeAspect="1"/>
          </p:cNvPicPr>
          <p:nvPr/>
        </p:nvPicPr>
        <p:blipFill>
          <a:blip r:embed="rId2">
            <a:extLst/>
          </a:blip>
          <a:stretch>
            <a:fillRect/>
          </a:stretch>
        </p:blipFill>
        <p:spPr>
          <a:xfrm>
            <a:off x="3509872" y="346405"/>
            <a:ext cx="17364254" cy="1302319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23" name="For as many of you as were baptized into Christ have put on Christ.…"/>
          <p:cNvSpPr txBox="1"/>
          <p:nvPr/>
        </p:nvSpPr>
        <p:spPr>
          <a:xfrm>
            <a:off x="400630" y="1289334"/>
            <a:ext cx="22698602" cy="117928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defRPr i="0" sz="7900">
                <a:solidFill>
                  <a:srgbClr val="F4D799"/>
                </a:solidFill>
                <a:effectLst>
                  <a:outerShdw sx="100000" sy="100000" kx="0" ky="0" algn="b" rotWithShape="0" blurRad="25400" dist="25400" dir="16200000">
                    <a:srgbClr val="000000">
                      <a:alpha val="34000"/>
                    </a:srgbClr>
                  </a:outerShdw>
                </a:effectLst>
              </a:defRPr>
            </a:pPr>
            <a:r>
              <a:t>For as many of you as were baptized into Christ have put on Christ.</a:t>
            </a:r>
          </a:p>
          <a:p>
            <a:pPr>
              <a:defRPr i="0" sz="7900">
                <a:solidFill>
                  <a:srgbClr val="F4D799"/>
                </a:solidFill>
                <a:effectLst>
                  <a:outerShdw sx="100000" sy="100000" kx="0" ky="0" algn="b" rotWithShape="0" blurRad="25400" dist="25400" dir="16200000">
                    <a:srgbClr val="000000">
                      <a:alpha val="34000"/>
                    </a:srgbClr>
                  </a:outerShdw>
                </a:effectLst>
              </a:defRPr>
            </a:pPr>
          </a:p>
          <a:p>
            <a:pPr>
              <a:defRPr i="0" sz="7900">
                <a:solidFill>
                  <a:srgbClr val="F4D799"/>
                </a:solidFill>
                <a:effectLst>
                  <a:outerShdw sx="100000" sy="100000" kx="0" ky="0" algn="b" rotWithShape="0" blurRad="25400" dist="25400" dir="16200000">
                    <a:srgbClr val="000000">
                      <a:alpha val="34000"/>
                    </a:srgbClr>
                  </a:outerShdw>
                </a:effectLst>
              </a:defRPr>
            </a:pPr>
            <a:r>
              <a:t>There is neither Jew nor Greek, there is neither slave nor free, there is neither male nor female; for you are all one in Christ Jesus.  And if you are Christ’s, then you are Abraham’s seed, and heirs according to the promise.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0" name="Image"/>
          <p:cNvGrpSpPr/>
          <p:nvPr/>
        </p:nvGrpSpPr>
        <p:grpSpPr>
          <a:xfrm>
            <a:off x="5194300" y="-63500"/>
            <a:ext cx="13995400" cy="13868400"/>
            <a:chOff x="0" y="0"/>
            <a:chExt cx="13995400" cy="13868400"/>
          </a:xfrm>
        </p:grpSpPr>
        <p:pic>
          <p:nvPicPr>
            <p:cNvPr id="169" name="Image" descr="Image"/>
            <p:cNvPicPr>
              <a:picLocks noChangeAspect="1"/>
            </p:cNvPicPr>
            <p:nvPr/>
          </p:nvPicPr>
          <p:blipFill>
            <a:blip r:embed="rId2">
              <a:extLst/>
            </a:blip>
            <a:stretch>
              <a:fillRect/>
            </a:stretch>
          </p:blipFill>
          <p:spPr>
            <a:xfrm>
              <a:off x="139700" y="139700"/>
              <a:ext cx="13716000" cy="13563600"/>
            </a:xfrm>
            <a:prstGeom prst="rect">
              <a:avLst/>
            </a:prstGeom>
            <a:ln>
              <a:noFill/>
            </a:ln>
            <a:effectLst/>
          </p:spPr>
        </p:pic>
        <p:pic>
          <p:nvPicPr>
            <p:cNvPr id="168" name="Image" descr="Image"/>
            <p:cNvPicPr>
              <a:picLocks noChangeAspect="0"/>
            </p:cNvPicPr>
            <p:nvPr/>
          </p:nvPicPr>
          <p:blipFill>
            <a:blip r:embed="rId3">
              <a:extLst/>
            </a:blip>
            <a:stretch>
              <a:fillRect/>
            </a:stretch>
          </p:blipFill>
          <p:spPr>
            <a:xfrm>
              <a:off x="0" y="0"/>
              <a:ext cx="13995400" cy="13868400"/>
            </a:xfrm>
            <a:prstGeom prst="rect">
              <a:avLst/>
            </a:prstGeom>
            <a:effectLst/>
          </p:spPr>
        </p:pic>
      </p:gr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327" name="Image"/>
          <p:cNvGrpSpPr/>
          <p:nvPr/>
        </p:nvGrpSpPr>
        <p:grpSpPr>
          <a:xfrm>
            <a:off x="5660096" y="364196"/>
            <a:ext cx="13063808" cy="13140008"/>
            <a:chOff x="0" y="0"/>
            <a:chExt cx="13063807" cy="13140007"/>
          </a:xfrm>
        </p:grpSpPr>
        <p:pic>
          <p:nvPicPr>
            <p:cNvPr id="326" name="Image" descr="Image"/>
            <p:cNvPicPr>
              <a:picLocks noChangeAspect="1"/>
            </p:cNvPicPr>
            <p:nvPr/>
          </p:nvPicPr>
          <p:blipFill>
            <a:blip r:embed="rId2">
              <a:extLst/>
            </a:blip>
            <a:stretch>
              <a:fillRect/>
            </a:stretch>
          </p:blipFill>
          <p:spPr>
            <a:xfrm>
              <a:off x="126999" y="88899"/>
              <a:ext cx="12809809" cy="12809809"/>
            </a:xfrm>
            <a:prstGeom prst="rect">
              <a:avLst/>
            </a:prstGeom>
            <a:ln>
              <a:noFill/>
            </a:ln>
            <a:effectLst/>
          </p:spPr>
        </p:pic>
        <p:pic>
          <p:nvPicPr>
            <p:cNvPr id="325" name="Image" descr="Image"/>
            <p:cNvPicPr>
              <a:picLocks noChangeAspect="0"/>
            </p:cNvPicPr>
            <p:nvPr/>
          </p:nvPicPr>
          <p:blipFill>
            <a:blip r:embed="rId3">
              <a:extLst/>
            </a:blip>
            <a:stretch>
              <a:fillRect/>
            </a:stretch>
          </p:blipFill>
          <p:spPr>
            <a:xfrm>
              <a:off x="-1" y="-1"/>
              <a:ext cx="13063809" cy="13140009"/>
            </a:xfrm>
            <a:prstGeom prst="rect">
              <a:avLst/>
            </a:prstGeom>
            <a:effectLst/>
          </p:spPr>
        </p:pic>
      </p:gr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29" name="Therefore,…"/>
          <p:cNvSpPr txBox="1"/>
          <p:nvPr/>
        </p:nvSpPr>
        <p:spPr>
          <a:xfrm>
            <a:off x="400630" y="1289334"/>
            <a:ext cx="22698602" cy="117928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defTabSz="800735">
              <a:defRPr i="0" sz="7663">
                <a:solidFill>
                  <a:srgbClr val="F4D799"/>
                </a:solidFill>
                <a:effectLst>
                  <a:outerShdw sx="100000" sy="100000" kx="0" ky="0" algn="b" rotWithShape="0" blurRad="24638" dist="24638" dir="16200000">
                    <a:srgbClr val="000000">
                      <a:alpha val="34000"/>
                    </a:srgbClr>
                  </a:outerShdw>
                </a:effectLst>
              </a:defRPr>
            </a:pPr>
            <a:r>
              <a:t>Therefore,</a:t>
            </a:r>
          </a:p>
          <a:p>
            <a:pPr defTabSz="800735">
              <a:defRPr i="0" sz="7663">
                <a:solidFill>
                  <a:srgbClr val="F4D799"/>
                </a:solidFill>
                <a:effectLst>
                  <a:outerShdw sx="100000" sy="100000" kx="0" ky="0" algn="b" rotWithShape="0" blurRad="24638" dist="24638" dir="16200000">
                    <a:srgbClr val="000000">
                      <a:alpha val="34000"/>
                    </a:srgbClr>
                  </a:outerShdw>
                </a:effectLst>
              </a:defRPr>
            </a:pPr>
            <a:r>
              <a:t>baptism into Christ</a:t>
            </a:r>
          </a:p>
          <a:p>
            <a:pPr defTabSz="800735">
              <a:defRPr i="0" sz="7663">
                <a:solidFill>
                  <a:srgbClr val="F4D799"/>
                </a:solidFill>
                <a:effectLst>
                  <a:outerShdw sx="100000" sy="100000" kx="0" ky="0" algn="b" rotWithShape="0" blurRad="24638" dist="24638" dir="16200000">
                    <a:srgbClr val="000000">
                      <a:alpha val="34000"/>
                    </a:srgbClr>
                  </a:outerShdw>
                </a:effectLst>
              </a:defRPr>
            </a:pPr>
            <a:r>
              <a:t>is</a:t>
            </a:r>
          </a:p>
          <a:p>
            <a:pPr defTabSz="800735">
              <a:defRPr i="0" sz="7663">
                <a:solidFill>
                  <a:srgbClr val="F4D799"/>
                </a:solidFill>
                <a:effectLst>
                  <a:outerShdw sx="100000" sy="100000" kx="0" ky="0" algn="b" rotWithShape="0" blurRad="24638" dist="24638" dir="16200000">
                    <a:srgbClr val="000000">
                      <a:alpha val="34000"/>
                    </a:srgbClr>
                  </a:outerShdw>
                </a:effectLst>
              </a:defRPr>
            </a:pPr>
          </a:p>
          <a:p>
            <a:pPr defTabSz="800735">
              <a:defRPr i="0" sz="7663">
                <a:solidFill>
                  <a:srgbClr val="F4D799"/>
                </a:solidFill>
                <a:effectLst>
                  <a:outerShdw sx="100000" sy="100000" kx="0" ky="0" algn="b" rotWithShape="0" blurRad="24638" dist="24638" dir="16200000">
                    <a:srgbClr val="000000">
                      <a:alpha val="34000"/>
                    </a:srgbClr>
                  </a:outerShdw>
                </a:effectLst>
              </a:defRPr>
            </a:pPr>
            <a:r>
              <a:t>the OTHER</a:t>
            </a:r>
          </a:p>
          <a:p>
            <a:pPr defTabSz="800735">
              <a:defRPr i="0" sz="7663">
                <a:solidFill>
                  <a:srgbClr val="F4D799"/>
                </a:solidFill>
                <a:effectLst>
                  <a:outerShdw sx="100000" sy="100000" kx="0" ky="0" algn="b" rotWithShape="0" blurRad="24638" dist="24638" dir="16200000">
                    <a:srgbClr val="000000">
                      <a:alpha val="34000"/>
                    </a:srgbClr>
                  </a:outerShdw>
                </a:effectLst>
              </a:defRPr>
            </a:pPr>
          </a:p>
          <a:p>
            <a:pPr defTabSz="800735">
              <a:defRPr i="0" sz="7663">
                <a:solidFill>
                  <a:srgbClr val="F4D799"/>
                </a:solidFill>
                <a:effectLst>
                  <a:outerShdw sx="100000" sy="100000" kx="0" ky="0" algn="b" rotWithShape="0" blurRad="24638" dist="24638" dir="16200000">
                    <a:srgbClr val="000000">
                      <a:alpha val="34000"/>
                    </a:srgbClr>
                  </a:outerShdw>
                </a:effectLst>
              </a:defRPr>
            </a:pPr>
            <a:r>
              <a:t>GREAT EQUALIZER!</a:t>
            </a:r>
          </a:p>
          <a:p>
            <a:pPr defTabSz="800735">
              <a:defRPr i="0" sz="7663">
                <a:solidFill>
                  <a:srgbClr val="F4D799"/>
                </a:solidFill>
                <a:effectLst>
                  <a:outerShdw sx="100000" sy="100000" kx="0" ky="0" algn="b" rotWithShape="0" blurRad="24638" dist="24638" dir="16200000">
                    <a:srgbClr val="000000">
                      <a:alpha val="34000"/>
                    </a:srgbClr>
                  </a:outerShdw>
                </a:effectLst>
              </a:defRPr>
            </a:pPr>
          </a:p>
          <a:p>
            <a:pPr defTabSz="800735">
              <a:defRPr i="0" sz="7663">
                <a:solidFill>
                  <a:srgbClr val="F4D799"/>
                </a:solidFill>
                <a:effectLst>
                  <a:outerShdw sx="100000" sy="100000" kx="0" ky="0" algn="b" rotWithShape="0" blurRad="24638" dist="24638" dir="16200000">
                    <a:srgbClr val="000000">
                      <a:alpha val="34000"/>
                    </a:srgbClr>
                  </a:outerShdw>
                </a:effectLst>
              </a:defRPr>
            </a:pPr>
            <a:r>
              <a:t>It, too, is a death…</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31" name="Image" descr="Image"/>
          <p:cNvPicPr>
            <a:picLocks noChangeAspect="1"/>
          </p:cNvPicPr>
          <p:nvPr/>
        </p:nvPicPr>
        <p:blipFill>
          <a:blip r:embed="rId2">
            <a:extLst/>
          </a:blip>
          <a:stretch>
            <a:fillRect/>
          </a:stretch>
        </p:blipFill>
        <p:spPr>
          <a:xfrm>
            <a:off x="2244656" y="365166"/>
            <a:ext cx="19010550" cy="12985668"/>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33" name="30 So Philip ran to him, and heard him reading the prophet Isaiah, and said, “Do you understand what you are reading?”…"/>
          <p:cNvSpPr txBox="1"/>
          <p:nvPr/>
        </p:nvSpPr>
        <p:spPr>
          <a:xfrm>
            <a:off x="400630" y="1289334"/>
            <a:ext cx="22698602" cy="117928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lgn="l">
              <a:defRPr i="0" sz="6600">
                <a:solidFill>
                  <a:srgbClr val="F4D799"/>
                </a:solidFill>
                <a:effectLst>
                  <a:outerShdw sx="100000" sy="100000" kx="0" ky="0" algn="b" rotWithShape="0" blurRad="25400" dist="25400" dir="16200000">
                    <a:srgbClr val="000000">
                      <a:alpha val="34000"/>
                    </a:srgbClr>
                  </a:outerShdw>
                </a:effectLst>
              </a:defRPr>
            </a:pPr>
            <a:r>
              <a:t>30 So Philip ran to him, and heard him reading the prophet Isaiah, and said, “Do you understand what you are reading?”</a:t>
            </a:r>
          </a:p>
          <a:p>
            <a:pPr algn="l">
              <a:defRPr i="0" sz="6600">
                <a:solidFill>
                  <a:srgbClr val="F4D799"/>
                </a:solidFill>
                <a:effectLst>
                  <a:outerShdw sx="100000" sy="100000" kx="0" ky="0" algn="b" rotWithShape="0" blurRad="25400" dist="25400" dir="16200000">
                    <a:srgbClr val="000000">
                      <a:alpha val="34000"/>
                    </a:srgbClr>
                  </a:outerShdw>
                </a:effectLst>
              </a:defRPr>
            </a:pPr>
            <a:r>
              <a:t>31 And he said, “How can I, unless someone guides me?” And he asked Philip to come up and sit with him. 32 The place in the Scripture which he read was this:</a:t>
            </a:r>
          </a:p>
          <a:p>
            <a:pPr algn="l">
              <a:defRPr i="0" sz="6600">
                <a:solidFill>
                  <a:srgbClr val="F4D799"/>
                </a:solidFill>
                <a:effectLst>
                  <a:outerShdw sx="100000" sy="100000" kx="0" ky="0" algn="b" rotWithShape="0" blurRad="25400" dist="25400" dir="16200000">
                    <a:srgbClr val="000000">
                      <a:alpha val="34000"/>
                    </a:srgbClr>
                  </a:outerShdw>
                </a:effectLst>
              </a:defRPr>
            </a:pPr>
            <a:r>
              <a:t>“He was led as a sheep to the slaughter;</a:t>
            </a:r>
            <a:br/>
            <a:r>
              <a:t>And as a lamb before its shearer is silent,</a:t>
            </a:r>
            <a:br/>
            <a:r>
              <a:t>So He opened not His mouth.</a:t>
            </a:r>
            <a:br/>
            <a:r>
              <a:t>33 In His humiliation His justice was taken away,</a:t>
            </a:r>
            <a:br/>
            <a:r>
              <a:t>And who will declare His generation?</a:t>
            </a:r>
            <a:br/>
            <a:r>
              <a:t>For His life is taken from the earth.”</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35" name="“See, here is water. What hinders me from being baptized?”…"/>
          <p:cNvSpPr txBox="1"/>
          <p:nvPr/>
        </p:nvSpPr>
        <p:spPr>
          <a:xfrm>
            <a:off x="400630" y="1289334"/>
            <a:ext cx="22698602" cy="117928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lgn="l">
              <a:defRPr i="0" sz="7900">
                <a:solidFill>
                  <a:srgbClr val="F4D799"/>
                </a:solidFill>
                <a:effectLst>
                  <a:outerShdw sx="100000" sy="100000" kx="0" ky="0" algn="b" rotWithShape="0" blurRad="25400" dist="25400" dir="16200000">
                    <a:srgbClr val="000000">
                      <a:alpha val="34000"/>
                    </a:srgbClr>
                  </a:outerShdw>
                </a:effectLst>
              </a:defRPr>
            </a:pPr>
            <a:r>
              <a:t>“See, here is water. What hinders me from being baptized?”</a:t>
            </a:r>
          </a:p>
          <a:p>
            <a:pPr algn="l">
              <a:defRPr i="0" sz="7900">
                <a:solidFill>
                  <a:srgbClr val="F4D799"/>
                </a:solidFill>
                <a:effectLst>
                  <a:outerShdw sx="100000" sy="100000" kx="0" ky="0" algn="b" rotWithShape="0" blurRad="25400" dist="25400" dir="16200000">
                    <a:srgbClr val="000000">
                      <a:alpha val="34000"/>
                    </a:srgbClr>
                  </a:outerShdw>
                </a:effectLst>
              </a:defRPr>
            </a:pPr>
          </a:p>
          <a:p>
            <a:pPr algn="l">
              <a:defRPr i="0" sz="7900">
                <a:solidFill>
                  <a:srgbClr val="F4D799"/>
                </a:solidFill>
                <a:effectLst>
                  <a:outerShdw sx="100000" sy="100000" kx="0" ky="0" algn="b" rotWithShape="0" blurRad="25400" dist="25400" dir="16200000">
                    <a:srgbClr val="000000">
                      <a:alpha val="34000"/>
                    </a:srgbClr>
                  </a:outerShdw>
                </a:effectLst>
              </a:defRPr>
            </a:pPr>
            <a:r>
              <a:t>“If you believe with all your heart, you may.”</a:t>
            </a:r>
          </a:p>
          <a:p>
            <a:pPr algn="l">
              <a:defRPr i="0" sz="7900">
                <a:solidFill>
                  <a:srgbClr val="F4D799"/>
                </a:solidFill>
                <a:effectLst>
                  <a:outerShdw sx="100000" sy="100000" kx="0" ky="0" algn="b" rotWithShape="0" blurRad="25400" dist="25400" dir="16200000">
                    <a:srgbClr val="000000">
                      <a:alpha val="34000"/>
                    </a:srgbClr>
                  </a:outerShdw>
                </a:effectLst>
              </a:defRPr>
            </a:pPr>
          </a:p>
          <a:p>
            <a:pPr algn="l">
              <a:defRPr i="0" sz="7900">
                <a:solidFill>
                  <a:srgbClr val="F4D799"/>
                </a:solidFill>
                <a:effectLst>
                  <a:outerShdw sx="100000" sy="100000" kx="0" ky="0" algn="b" rotWithShape="0" blurRad="25400" dist="25400" dir="16200000">
                    <a:srgbClr val="000000">
                      <a:alpha val="34000"/>
                    </a:srgbClr>
                  </a:outerShdw>
                </a:effectLst>
              </a:defRPr>
            </a:pPr>
            <a:r>
              <a:t>“I believe that Jesus Christ is the Son of God.”</a:t>
            </a:r>
          </a:p>
          <a:p>
            <a:pPr algn="l">
              <a:defRPr i="0" sz="7900">
                <a:solidFill>
                  <a:srgbClr val="F4D799"/>
                </a:solidFill>
                <a:effectLst>
                  <a:outerShdw sx="100000" sy="100000" kx="0" ky="0" algn="b" rotWithShape="0" blurRad="25400" dist="25400" dir="16200000">
                    <a:srgbClr val="000000">
                      <a:alpha val="34000"/>
                    </a:srgbClr>
                  </a:outerShdw>
                </a:effectLst>
              </a:defRPr>
            </a:pPr>
          </a:p>
          <a:p>
            <a:pPr algn="l">
              <a:defRPr i="0" sz="7900">
                <a:solidFill>
                  <a:srgbClr val="F4D799"/>
                </a:solidFill>
                <a:effectLst>
                  <a:outerShdw sx="100000" sy="100000" kx="0" ky="0" algn="b" rotWithShape="0" blurRad="25400" dist="25400" dir="16200000">
                    <a:srgbClr val="000000">
                      <a:alpha val="34000"/>
                    </a:srgbClr>
                  </a:outerShdw>
                </a:effectLst>
              </a:defRPr>
            </a:pPr>
            <a:r>
              <a:t>And both Philip and the eunuch went down into the water, and he baptized him. </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37" name="“See, here is water. What hinders me from being baptized?”…"/>
          <p:cNvSpPr txBox="1"/>
          <p:nvPr/>
        </p:nvSpPr>
        <p:spPr>
          <a:xfrm>
            <a:off x="400630" y="1289334"/>
            <a:ext cx="22698602" cy="117928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defRPr i="0" sz="10100">
                <a:solidFill>
                  <a:srgbClr val="F4D799"/>
                </a:solidFill>
                <a:effectLst>
                  <a:outerShdw sx="100000" sy="100000" kx="0" ky="0" algn="b" rotWithShape="0" blurRad="25400" dist="25400" dir="16200000">
                    <a:srgbClr val="000000">
                      <a:alpha val="34000"/>
                    </a:srgbClr>
                  </a:outerShdw>
                </a:effectLst>
              </a:defRPr>
            </a:pPr>
            <a:r>
              <a:t>“See, here is water. What hinders me from being baptized?”</a:t>
            </a:r>
          </a:p>
          <a:p>
            <a:pPr>
              <a:defRPr i="0" sz="10100">
                <a:solidFill>
                  <a:srgbClr val="F4D799"/>
                </a:solidFill>
                <a:effectLst>
                  <a:outerShdw sx="100000" sy="100000" kx="0" ky="0" algn="b" rotWithShape="0" blurRad="25400" dist="25400" dir="16200000">
                    <a:srgbClr val="000000">
                      <a:alpha val="34000"/>
                    </a:srgbClr>
                  </a:outerShdw>
                </a:effectLst>
              </a:defRPr>
            </a:pPr>
          </a:p>
          <a:p>
            <a:pPr>
              <a:defRPr i="0" sz="10100">
                <a:solidFill>
                  <a:srgbClr val="F4D799"/>
                </a:solidFill>
                <a:effectLst>
                  <a:outerShdw sx="100000" sy="100000" kx="0" ky="0" algn="b" rotWithShape="0" blurRad="25400" dist="25400" dir="16200000">
                    <a:srgbClr val="000000">
                      <a:alpha val="34000"/>
                    </a:srgbClr>
                  </a:outerShdw>
                </a:effectLst>
              </a:defRPr>
            </a:pPr>
            <a:r>
              <a:t>“If you believe with all your heart, you may.”</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39" name="We have water and robes.…"/>
          <p:cNvSpPr txBox="1"/>
          <p:nvPr/>
        </p:nvSpPr>
        <p:spPr>
          <a:xfrm>
            <a:off x="400630" y="1289334"/>
            <a:ext cx="22698602" cy="117928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defRPr i="0" sz="10100">
                <a:solidFill>
                  <a:srgbClr val="F4D799"/>
                </a:solidFill>
                <a:effectLst>
                  <a:outerShdw sx="100000" sy="100000" kx="0" ky="0" algn="b" rotWithShape="0" blurRad="25400" dist="25400" dir="16200000">
                    <a:srgbClr val="000000">
                      <a:alpha val="34000"/>
                    </a:srgbClr>
                  </a:outerShdw>
                </a:effectLst>
              </a:defRPr>
            </a:pPr>
            <a:r>
              <a:t>We have water and robes.</a:t>
            </a:r>
          </a:p>
          <a:p>
            <a:pPr>
              <a:defRPr i="0" sz="10100">
                <a:solidFill>
                  <a:srgbClr val="F4D799"/>
                </a:solidFill>
                <a:effectLst>
                  <a:outerShdw sx="100000" sy="100000" kx="0" ky="0" algn="b" rotWithShape="0" blurRad="25400" dist="25400" dir="16200000">
                    <a:srgbClr val="000000">
                      <a:alpha val="34000"/>
                    </a:srgbClr>
                  </a:outerShdw>
                </a:effectLst>
              </a:defRPr>
            </a:pPr>
          </a:p>
          <a:p>
            <a:pPr>
              <a:defRPr i="0" sz="10100">
                <a:solidFill>
                  <a:srgbClr val="F4D799"/>
                </a:solidFill>
                <a:effectLst>
                  <a:outerShdw sx="100000" sy="100000" kx="0" ky="0" algn="b" rotWithShape="0" blurRad="25400" dist="25400" dir="16200000">
                    <a:srgbClr val="000000">
                      <a:alpha val="34000"/>
                    </a:srgbClr>
                  </a:outerShdw>
                </a:effectLst>
              </a:defRPr>
            </a:pPr>
            <a:r>
              <a:t>“See, here is water. What hinders me from being baptized?”</a:t>
            </a:r>
          </a:p>
          <a:p>
            <a:pPr>
              <a:defRPr i="0" sz="10100">
                <a:solidFill>
                  <a:srgbClr val="F4D799"/>
                </a:solidFill>
                <a:effectLst>
                  <a:outerShdw sx="100000" sy="100000" kx="0" ky="0" algn="b" rotWithShape="0" blurRad="25400" dist="25400" dir="16200000">
                    <a:srgbClr val="000000">
                      <a:alpha val="34000"/>
                    </a:srgbClr>
                  </a:outerShdw>
                </a:effectLst>
              </a:defRPr>
            </a:pPr>
          </a:p>
          <a:p>
            <a:pPr>
              <a:defRPr i="0" sz="10100">
                <a:solidFill>
                  <a:srgbClr val="F4D799"/>
                </a:solidFill>
                <a:effectLst>
                  <a:outerShdw sx="100000" sy="100000" kx="0" ky="0" algn="b" rotWithShape="0" blurRad="25400" dist="25400" dir="16200000">
                    <a:srgbClr val="000000">
                      <a:alpha val="34000"/>
                    </a:srgbClr>
                  </a:outerShdw>
                </a:effectLst>
              </a:defRPr>
            </a:pPr>
            <a:r>
              <a:t>“If you believe with all your heart, you may.”</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41" name="We have water and robes.…"/>
          <p:cNvSpPr txBox="1"/>
          <p:nvPr/>
        </p:nvSpPr>
        <p:spPr>
          <a:xfrm>
            <a:off x="400630" y="1289334"/>
            <a:ext cx="22698602" cy="117928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defRPr i="0" sz="10100" u="sng">
                <a:solidFill>
                  <a:srgbClr val="F4D799"/>
                </a:solidFill>
                <a:effectLst>
                  <a:outerShdw sx="100000" sy="100000" kx="0" ky="0" algn="b" rotWithShape="0" blurRad="25400" dist="25400" dir="16200000">
                    <a:srgbClr val="000000">
                      <a:alpha val="34000"/>
                    </a:srgbClr>
                  </a:outerShdw>
                </a:effectLst>
              </a:defRPr>
            </a:pPr>
            <a:r>
              <a:t>We have water and robes.</a:t>
            </a:r>
          </a:p>
          <a:p>
            <a:pPr>
              <a:defRPr i="0" sz="10100">
                <a:solidFill>
                  <a:srgbClr val="F4D799"/>
                </a:solidFill>
                <a:effectLst>
                  <a:outerShdw sx="100000" sy="100000" kx="0" ky="0" algn="b" rotWithShape="0" blurRad="25400" dist="25400" dir="16200000">
                    <a:srgbClr val="000000">
                      <a:alpha val="34000"/>
                    </a:srgbClr>
                  </a:outerShdw>
                </a:effectLst>
              </a:defRPr>
            </a:pPr>
          </a:p>
          <a:p>
            <a:pPr>
              <a:defRPr i="0" sz="10100">
                <a:solidFill>
                  <a:srgbClr val="F4D799"/>
                </a:solidFill>
                <a:effectLst>
                  <a:outerShdw sx="100000" sy="100000" kx="0" ky="0" algn="b" rotWithShape="0" blurRad="25400" dist="25400" dir="16200000">
                    <a:srgbClr val="000000">
                      <a:alpha val="34000"/>
                    </a:srgbClr>
                  </a:outerShdw>
                </a:effectLst>
              </a:defRPr>
            </a:pPr>
            <a:r>
              <a:t>“See, here is water. What hinders me from being baptized?”</a:t>
            </a:r>
          </a:p>
          <a:p>
            <a:pPr>
              <a:defRPr i="0" sz="10100">
                <a:solidFill>
                  <a:srgbClr val="F4D799"/>
                </a:solidFill>
                <a:effectLst>
                  <a:outerShdw sx="100000" sy="100000" kx="0" ky="0" algn="b" rotWithShape="0" blurRad="25400" dist="25400" dir="16200000">
                    <a:srgbClr val="000000">
                      <a:alpha val="34000"/>
                    </a:srgbClr>
                  </a:outerShdw>
                </a:effectLst>
              </a:defRPr>
            </a:pPr>
          </a:p>
          <a:p>
            <a:pPr>
              <a:defRPr i="0" sz="10100">
                <a:solidFill>
                  <a:srgbClr val="F4D799"/>
                </a:solidFill>
                <a:effectLst>
                  <a:outerShdw sx="100000" sy="100000" kx="0" ky="0" algn="b" rotWithShape="0" blurRad="25400" dist="25400" dir="16200000">
                    <a:srgbClr val="000000">
                      <a:alpha val="34000"/>
                    </a:srgbClr>
                  </a:outerShdw>
                </a:effectLst>
              </a:defRPr>
            </a:pPr>
            <a:r>
              <a:t>“If you believe with all your heart, you may.”</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quot;into His death&quot;"/>
          <p:cNvSpPr txBox="1"/>
          <p:nvPr/>
        </p:nvSpPr>
        <p:spPr>
          <a:xfrm>
            <a:off x="925949" y="11322937"/>
            <a:ext cx="22532102" cy="14544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i="0" sz="8400">
                <a:solidFill>
                  <a:srgbClr val="F4D799"/>
                </a:solidFill>
                <a:effectLst>
                  <a:outerShdw sx="100000" sy="100000" kx="0" ky="0" algn="b" rotWithShape="0" blurRad="25400" dist="25400" dir="16200000">
                    <a:srgbClr val="000000">
                      <a:alpha val="34000"/>
                    </a:srgbClr>
                  </a:outerShdw>
                </a:effectLst>
              </a:defRPr>
            </a:lvl1pPr>
          </a:lstStyle>
          <a:p>
            <a:pPr/>
            <a:r>
              <a:t>"into His death"</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Certainly not! How shall we who died to sin live any longer in it?  Or do you not know that as many of us as were baptized into Christ Jesus were baptized into His death?  Therefore we were buried with Him through baptism into death, that just as Christ "/>
          <p:cNvSpPr txBox="1"/>
          <p:nvPr/>
        </p:nvSpPr>
        <p:spPr>
          <a:xfrm>
            <a:off x="8212197" y="609175"/>
            <a:ext cx="15245854" cy="10950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l">
              <a:defRPr i="0" sz="6800">
                <a:solidFill>
                  <a:srgbClr val="F4D799"/>
                </a:solidFill>
                <a:effectLst>
                  <a:outerShdw sx="100000" sy="100000" kx="0" ky="0" algn="b" rotWithShape="0" blurRad="25400" dist="25400" dir="16200000">
                    <a:srgbClr val="000000">
                      <a:alpha val="34000"/>
                    </a:srgbClr>
                  </a:outerShdw>
                </a:effectLst>
              </a:defRPr>
            </a:lvl1pPr>
          </a:lstStyle>
          <a:p>
            <a:pPr/>
            <a:r>
              <a:t>     Certainly not! How shall we who died to sin live any longer in it?  Or do you not know that as many of us as were baptized into Christ Jesus were baptized into His death?  Therefore we were buried with Him through baptism into death, that just as Christ was raised from the dead by the glory of the Father, even so we also should walk in newness of life.  (Romans 3:2-4)</a:t>
            </a:r>
          </a:p>
        </p:txBody>
      </p:sp>
      <p:pic>
        <p:nvPicPr>
          <p:cNvPr id="346" name="Image" descr="Image"/>
          <p:cNvPicPr>
            <a:picLocks noChangeAspect="1"/>
          </p:cNvPicPr>
          <p:nvPr/>
        </p:nvPicPr>
        <p:blipFill>
          <a:blip r:embed="rId2">
            <a:extLst/>
          </a:blip>
          <a:stretch>
            <a:fillRect/>
          </a:stretch>
        </p:blipFill>
        <p:spPr>
          <a:xfrm>
            <a:off x="386195" y="381329"/>
            <a:ext cx="7153445" cy="7153445"/>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4" name="Image"/>
          <p:cNvGrpSpPr/>
          <p:nvPr/>
        </p:nvGrpSpPr>
        <p:grpSpPr>
          <a:xfrm>
            <a:off x="6708403" y="-139700"/>
            <a:ext cx="10967194" cy="14020800"/>
            <a:chOff x="0" y="0"/>
            <a:chExt cx="10967192" cy="14020800"/>
          </a:xfrm>
        </p:grpSpPr>
        <p:pic>
          <p:nvPicPr>
            <p:cNvPr id="173" name="Image" descr="Image"/>
            <p:cNvPicPr>
              <a:picLocks noChangeAspect="1"/>
            </p:cNvPicPr>
            <p:nvPr/>
          </p:nvPicPr>
          <p:blipFill>
            <a:blip r:embed="rId2">
              <a:extLst/>
            </a:blip>
            <a:stretch>
              <a:fillRect/>
            </a:stretch>
          </p:blipFill>
          <p:spPr>
            <a:xfrm>
              <a:off x="139700" y="139700"/>
              <a:ext cx="10687793" cy="13716000"/>
            </a:xfrm>
            <a:prstGeom prst="rect">
              <a:avLst/>
            </a:prstGeom>
            <a:ln>
              <a:noFill/>
            </a:ln>
            <a:effectLst/>
          </p:spPr>
        </p:pic>
        <p:pic>
          <p:nvPicPr>
            <p:cNvPr id="172" name="Image" descr="Image"/>
            <p:cNvPicPr>
              <a:picLocks noChangeAspect="0"/>
            </p:cNvPicPr>
            <p:nvPr/>
          </p:nvPicPr>
          <p:blipFill>
            <a:blip r:embed="rId3">
              <a:extLst/>
            </a:blip>
            <a:stretch>
              <a:fillRect/>
            </a:stretch>
          </p:blipFill>
          <p:spPr>
            <a:xfrm>
              <a:off x="0" y="0"/>
              <a:ext cx="10967193" cy="14020800"/>
            </a:xfrm>
            <a:prstGeom prst="rect">
              <a:avLst/>
            </a:prstGeom>
            <a:effectLst/>
          </p:spPr>
        </p:pic>
      </p:gr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Certainly not! How shall we who died to sin live any longer in it?  Or do you not know that as many of us as were baptized into Christ Jesus were baptized into His death?  Therefore we were buried with Him through baptism into death, that just as Christ "/>
          <p:cNvSpPr txBox="1"/>
          <p:nvPr/>
        </p:nvSpPr>
        <p:spPr>
          <a:xfrm>
            <a:off x="8212197" y="609175"/>
            <a:ext cx="15245854" cy="10950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lgn="l">
              <a:defRPr i="0" sz="6800">
                <a:solidFill>
                  <a:srgbClr val="F4D799"/>
                </a:solidFill>
                <a:effectLst>
                  <a:outerShdw sx="100000" sy="100000" kx="0" ky="0" algn="b" rotWithShape="0" blurRad="25400" dist="25400" dir="16200000">
                    <a:srgbClr val="000000">
                      <a:alpha val="34000"/>
                    </a:srgbClr>
                  </a:outerShdw>
                </a:effectLst>
              </a:defRPr>
            </a:pPr>
            <a:r>
              <a:t>     Certainly not! How shall we who died to sin live any longer in it?  Or do you not know that as many of us as were baptized </a:t>
            </a:r>
            <a:r>
              <a:rPr u="sng"/>
              <a:t>into Christ</a:t>
            </a:r>
            <a:r>
              <a:t> Jesus were baptized </a:t>
            </a:r>
            <a:r>
              <a:rPr u="sng"/>
              <a:t>into His death</a:t>
            </a:r>
            <a:r>
              <a:t>?  Therefore we were buried with Him through baptism into death, that just as Christ was raised from the dead by the glory of the Father, even so we also should walk in newness of life.  (Romans 3:2-4)</a:t>
            </a:r>
          </a:p>
        </p:txBody>
      </p:sp>
      <p:pic>
        <p:nvPicPr>
          <p:cNvPr id="349" name="Image" descr="Image"/>
          <p:cNvPicPr>
            <a:picLocks noChangeAspect="1"/>
          </p:cNvPicPr>
          <p:nvPr/>
        </p:nvPicPr>
        <p:blipFill>
          <a:blip r:embed="rId2">
            <a:extLst/>
          </a:blip>
          <a:stretch>
            <a:fillRect/>
          </a:stretch>
        </p:blipFill>
        <p:spPr>
          <a:xfrm>
            <a:off x="386195" y="381329"/>
            <a:ext cx="7153445" cy="7153445"/>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into Christ…into His death&quot;"/>
          <p:cNvSpPr txBox="1"/>
          <p:nvPr/>
        </p:nvSpPr>
        <p:spPr>
          <a:xfrm>
            <a:off x="925949" y="11322937"/>
            <a:ext cx="22532102" cy="14544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i="0" sz="8400">
                <a:solidFill>
                  <a:srgbClr val="F4D799"/>
                </a:solidFill>
                <a:effectLst>
                  <a:outerShdw sx="100000" sy="100000" kx="0" ky="0" algn="b" rotWithShape="0" blurRad="25400" dist="25400" dir="16200000">
                    <a:srgbClr val="000000">
                      <a:alpha val="34000"/>
                    </a:srgbClr>
                  </a:outerShdw>
                </a:effectLst>
              </a:defRPr>
            </a:lvl1pPr>
          </a:lstStyle>
          <a:p>
            <a:pPr/>
            <a:r>
              <a:t>“into Christ…into His death"</a:t>
            </a:r>
          </a:p>
        </p:txBody>
      </p:sp>
      <p:pic>
        <p:nvPicPr>
          <p:cNvPr id="352" name="Image" descr="Image"/>
          <p:cNvPicPr>
            <a:picLocks noChangeAspect="1"/>
          </p:cNvPicPr>
          <p:nvPr/>
        </p:nvPicPr>
        <p:blipFill>
          <a:blip r:embed="rId2">
            <a:extLst/>
          </a:blip>
          <a:stretch>
            <a:fillRect/>
          </a:stretch>
        </p:blipFill>
        <p:spPr>
          <a:xfrm>
            <a:off x="6814704" y="539667"/>
            <a:ext cx="10754592" cy="10754592"/>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The Christian Heart is made ALIVE in CHRIST!"/>
          <p:cNvSpPr txBox="1"/>
          <p:nvPr/>
        </p:nvSpPr>
        <p:spPr>
          <a:xfrm>
            <a:off x="925949" y="11322937"/>
            <a:ext cx="22532102" cy="14544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817244">
              <a:defRPr i="0" sz="8316">
                <a:solidFill>
                  <a:srgbClr val="F4D799"/>
                </a:solidFill>
                <a:effectLst>
                  <a:outerShdw sx="100000" sy="100000" kx="0" ky="0" algn="b" rotWithShape="0" blurRad="25146" dist="25146" dir="16200000">
                    <a:srgbClr val="000000">
                      <a:alpha val="34000"/>
                    </a:srgbClr>
                  </a:outerShdw>
                </a:effectLst>
              </a:defRPr>
            </a:lvl1pPr>
          </a:lstStyle>
          <a:p>
            <a:pPr/>
            <a:r>
              <a:t>The Christian Heart is made ALIVE in CHRIST!</a:t>
            </a:r>
          </a:p>
        </p:txBody>
      </p:sp>
      <p:pic>
        <p:nvPicPr>
          <p:cNvPr id="355" name="Image" descr="Image"/>
          <p:cNvPicPr>
            <a:picLocks noChangeAspect="1"/>
          </p:cNvPicPr>
          <p:nvPr/>
        </p:nvPicPr>
        <p:blipFill>
          <a:blip r:embed="rId2">
            <a:extLst/>
          </a:blip>
          <a:stretch>
            <a:fillRect/>
          </a:stretch>
        </p:blipFill>
        <p:spPr>
          <a:xfrm>
            <a:off x="6814704" y="539667"/>
            <a:ext cx="10754592" cy="10754592"/>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The Christian Heart is made ALIVE in CHRIST!"/>
          <p:cNvSpPr txBox="1"/>
          <p:nvPr/>
        </p:nvSpPr>
        <p:spPr>
          <a:xfrm>
            <a:off x="925949" y="11322937"/>
            <a:ext cx="22532102" cy="14544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817244">
              <a:defRPr i="0" sz="8316">
                <a:solidFill>
                  <a:srgbClr val="F4D799"/>
                </a:solidFill>
                <a:effectLst>
                  <a:outerShdw sx="100000" sy="100000" kx="0" ky="0" algn="b" rotWithShape="0" blurRad="25146" dist="25146" dir="16200000">
                    <a:srgbClr val="000000">
                      <a:alpha val="34000"/>
                    </a:srgbClr>
                  </a:outerShdw>
                </a:effectLst>
              </a:defRPr>
            </a:lvl1pPr>
          </a:lstStyle>
          <a:p>
            <a:pPr/>
            <a:r>
              <a:t>The Christian Heart is made ALIVE in CHRIST!</a:t>
            </a:r>
          </a:p>
        </p:txBody>
      </p:sp>
      <p:pic>
        <p:nvPicPr>
          <p:cNvPr id="358" name="Image" descr="Image"/>
          <p:cNvPicPr>
            <a:picLocks noChangeAspect="1"/>
          </p:cNvPicPr>
          <p:nvPr/>
        </p:nvPicPr>
        <p:blipFill>
          <a:blip r:embed="rId2">
            <a:extLst/>
          </a:blip>
          <a:stretch>
            <a:fillRect/>
          </a:stretch>
        </p:blipFill>
        <p:spPr>
          <a:xfrm>
            <a:off x="259525" y="222992"/>
            <a:ext cx="4461799" cy="4461799"/>
          </a:xfrm>
          <a:prstGeom prst="rect">
            <a:avLst/>
          </a:prstGeom>
          <a:ln w="12700">
            <a:miter lim="400000"/>
          </a:ln>
        </p:spPr>
      </p:pic>
      <p:sp>
        <p:nvSpPr>
          <p:cNvPr id="359" name="6 What shall we say then? Shall we continue in sin that grace may abound? 2 Certainly not! How shall we who died to sin live any longer in it? 3 Or do you not know that as many of us as were baptized into Christ Jesus were baptized into His death? 4 Ther"/>
          <p:cNvSpPr txBox="1"/>
          <p:nvPr/>
        </p:nvSpPr>
        <p:spPr>
          <a:xfrm>
            <a:off x="5071355" y="302966"/>
            <a:ext cx="18256566" cy="107759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lgn="l">
              <a:defRPr i="0" sz="4000">
                <a:solidFill>
                  <a:srgbClr val="F4D799"/>
                </a:solidFill>
                <a:effectLst>
                  <a:outerShdw sx="100000" sy="100000" kx="0" ky="0" algn="b" rotWithShape="0" blurRad="25400" dist="25400" dir="16200000">
                    <a:srgbClr val="000000">
                      <a:alpha val="34000"/>
                    </a:srgbClr>
                  </a:outerShdw>
                </a:effectLst>
              </a:defRPr>
            </a:pPr>
            <a:r>
              <a:t>6 What shall we say then? Shall we continue in sin that grace may abound? 2 Certainly not! How shall we who died to sin live any longer in it? 3 Or do you not know that as many of us as were baptized into Christ Jesus were baptized into His death? 4 Therefore we were buried with Him through baptism into death, that just as Christ was raised from the dead by the glory of the Father, even so we also should walk in newness of life.</a:t>
            </a:r>
          </a:p>
          <a:p>
            <a:pPr algn="l">
              <a:defRPr i="0" sz="4000">
                <a:solidFill>
                  <a:srgbClr val="F4D799"/>
                </a:solidFill>
                <a:effectLst>
                  <a:outerShdw sx="100000" sy="100000" kx="0" ky="0" algn="b" rotWithShape="0" blurRad="25400" dist="25400" dir="16200000">
                    <a:srgbClr val="000000">
                      <a:alpha val="34000"/>
                    </a:srgbClr>
                  </a:outerShdw>
                </a:effectLst>
              </a:defRPr>
            </a:pPr>
            <a:r>
              <a:t>5 For if we have been united together in the likeness of His death, certainly we also shall be in the likeness of His resurrection, 6 knowing this, that our old man was crucified with Him, that the body of sin might be done away with, that we should no longer be slaves of sin. 7 For he who has died has been freed from sin. 8 Now if we died with Christ, we believe that we shall also live with Him, 9 knowing that Christ, having been raised from the dead, dies no more. Death no longer has dominion over Him. 10 For the death that He died, He died to sin once for all; but the life that He lives, He lives to God. 11 Likewise you also, reckon yourselves to be dead indeed to sin, but alive to God in Christ Jesus our Lord.</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The Christian Heart is made ALIVE in CHRIST!"/>
          <p:cNvSpPr txBox="1"/>
          <p:nvPr/>
        </p:nvSpPr>
        <p:spPr>
          <a:xfrm>
            <a:off x="925949" y="11322937"/>
            <a:ext cx="22532102" cy="14544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817244">
              <a:defRPr i="0" sz="8316">
                <a:solidFill>
                  <a:srgbClr val="F4D799"/>
                </a:solidFill>
                <a:effectLst>
                  <a:outerShdw sx="100000" sy="100000" kx="0" ky="0" algn="b" rotWithShape="0" blurRad="25146" dist="25146" dir="16200000">
                    <a:srgbClr val="000000">
                      <a:alpha val="34000"/>
                    </a:srgbClr>
                  </a:outerShdw>
                </a:effectLst>
              </a:defRPr>
            </a:lvl1pPr>
          </a:lstStyle>
          <a:p>
            <a:pPr/>
            <a:r>
              <a:t>The Christian Heart is made ALIVE in CHRIST!</a:t>
            </a:r>
          </a:p>
        </p:txBody>
      </p:sp>
      <p:pic>
        <p:nvPicPr>
          <p:cNvPr id="362" name="Image" descr="Image"/>
          <p:cNvPicPr>
            <a:picLocks noChangeAspect="1"/>
          </p:cNvPicPr>
          <p:nvPr/>
        </p:nvPicPr>
        <p:blipFill>
          <a:blip r:embed="rId2">
            <a:extLst/>
          </a:blip>
          <a:stretch>
            <a:fillRect/>
          </a:stretch>
        </p:blipFill>
        <p:spPr>
          <a:xfrm>
            <a:off x="259525" y="222992"/>
            <a:ext cx="9318542" cy="9318542"/>
          </a:xfrm>
          <a:prstGeom prst="rect">
            <a:avLst/>
          </a:prstGeom>
          <a:ln w="12700">
            <a:miter lim="400000"/>
          </a:ln>
        </p:spPr>
      </p:pic>
      <p:sp>
        <p:nvSpPr>
          <p:cNvPr id="363" name="Romans 6:3 (KJV, NKJV, ESV)…"/>
          <p:cNvSpPr txBox="1"/>
          <p:nvPr/>
        </p:nvSpPr>
        <p:spPr>
          <a:xfrm>
            <a:off x="9982294" y="302966"/>
            <a:ext cx="14236107" cy="107759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defTabSz="767715">
              <a:defRPr b="1" i="0" sz="5301" u="sng">
                <a:solidFill>
                  <a:srgbClr val="F4D799"/>
                </a:solidFill>
                <a:effectLst>
                  <a:outerShdw sx="100000" sy="100000" kx="0" ky="0" algn="b" rotWithShape="0" blurRad="23622" dist="23622" dir="16200000">
                    <a:srgbClr val="000000">
                      <a:alpha val="34000"/>
                    </a:srgbClr>
                  </a:outerShdw>
                </a:effectLst>
              </a:defRPr>
            </a:pPr>
            <a:r>
              <a:t>Romans 6:3 (KJV, NKJV, ESV)</a:t>
            </a:r>
          </a:p>
          <a:p>
            <a:pPr defTabSz="767715">
              <a:defRPr i="0" sz="5301">
                <a:solidFill>
                  <a:srgbClr val="F4D799"/>
                </a:solidFill>
                <a:effectLst>
                  <a:outerShdw sx="100000" sy="100000" kx="0" ky="0" algn="b" rotWithShape="0" blurRad="23622" dist="23622" dir="16200000">
                    <a:srgbClr val="000000">
                      <a:alpha val="34000"/>
                    </a:srgbClr>
                  </a:outerShdw>
                </a:effectLst>
              </a:defRPr>
            </a:pPr>
            <a:br/>
            <a:r>
              <a:t>Know ye not, that so many of us as were baptized into Jesus Christ were baptized into his death?</a:t>
            </a:r>
            <a:br/>
            <a:br/>
            <a:r>
              <a:t>Or do you not know that as many of us as were baptized into Christ Jesus were baptized into His death?</a:t>
            </a:r>
            <a:br/>
            <a:br/>
            <a:r>
              <a:t>Do you not know that all of us who have been baptized into Christ Jesus were baptized into his death</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The Christian Heart is made ALIVE in CHRIST!"/>
          <p:cNvSpPr txBox="1"/>
          <p:nvPr/>
        </p:nvSpPr>
        <p:spPr>
          <a:xfrm>
            <a:off x="925949" y="11322937"/>
            <a:ext cx="22532102" cy="14544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817244">
              <a:defRPr i="0" sz="8316">
                <a:solidFill>
                  <a:srgbClr val="F4D799"/>
                </a:solidFill>
                <a:effectLst>
                  <a:outerShdw sx="100000" sy="100000" kx="0" ky="0" algn="b" rotWithShape="0" blurRad="25146" dist="25146" dir="16200000">
                    <a:srgbClr val="000000">
                      <a:alpha val="34000"/>
                    </a:srgbClr>
                  </a:outerShdw>
                </a:effectLst>
              </a:defRPr>
            </a:lvl1pPr>
          </a:lstStyle>
          <a:p>
            <a:pPr/>
            <a:r>
              <a:t>The Christian Heart is made ALIVE in CHRIST!</a:t>
            </a:r>
          </a:p>
        </p:txBody>
      </p:sp>
      <p:pic>
        <p:nvPicPr>
          <p:cNvPr id="366" name="Image" descr="Image"/>
          <p:cNvPicPr>
            <a:picLocks noChangeAspect="1"/>
          </p:cNvPicPr>
          <p:nvPr/>
        </p:nvPicPr>
        <p:blipFill>
          <a:blip r:embed="rId2">
            <a:extLst/>
          </a:blip>
          <a:stretch>
            <a:fillRect/>
          </a:stretch>
        </p:blipFill>
        <p:spPr>
          <a:xfrm>
            <a:off x="259525" y="222992"/>
            <a:ext cx="9318542" cy="9318542"/>
          </a:xfrm>
          <a:prstGeom prst="rect">
            <a:avLst/>
          </a:prstGeom>
          <a:ln w="12700">
            <a:miter lim="400000"/>
          </a:ln>
        </p:spPr>
      </p:pic>
      <p:sp>
        <p:nvSpPr>
          <p:cNvPr id="367" name="For you are all sons of God through faith in Christ Jesus. For as many of you as were baptized into Christ have put on Christ.…"/>
          <p:cNvSpPr txBox="1"/>
          <p:nvPr/>
        </p:nvSpPr>
        <p:spPr>
          <a:xfrm>
            <a:off x="9982294" y="302966"/>
            <a:ext cx="14236107" cy="107759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defRPr i="0" sz="9700">
                <a:solidFill>
                  <a:srgbClr val="F4D799"/>
                </a:solidFill>
                <a:effectLst>
                  <a:outerShdw sx="100000" sy="100000" kx="0" ky="0" algn="b" rotWithShape="0" blurRad="25400" dist="25400" dir="16200000">
                    <a:srgbClr val="000000">
                      <a:alpha val="34000"/>
                    </a:srgbClr>
                  </a:outerShdw>
                </a:effectLst>
              </a:defRPr>
            </a:pPr>
            <a:r>
              <a:t>For you are all sons of God through faith in Christ Jesus. For as many of you as were baptized into Christ have put on Christ.  </a:t>
            </a:r>
          </a:p>
          <a:p>
            <a:pPr>
              <a:defRPr i="0" sz="9700">
                <a:solidFill>
                  <a:srgbClr val="F4D799"/>
                </a:solidFill>
                <a:effectLst>
                  <a:outerShdw sx="100000" sy="100000" kx="0" ky="0" algn="b" rotWithShape="0" blurRad="25400" dist="25400" dir="16200000">
                    <a:srgbClr val="000000">
                      <a:alpha val="34000"/>
                    </a:srgbClr>
                  </a:outerShdw>
                </a:effectLst>
              </a:defRPr>
            </a:pPr>
          </a:p>
          <a:p>
            <a:pPr>
              <a:defRPr i="0" sz="8300">
                <a:solidFill>
                  <a:srgbClr val="F4D799"/>
                </a:solidFill>
                <a:effectLst>
                  <a:outerShdw sx="100000" sy="100000" kx="0" ky="0" algn="b" rotWithShape="0" blurRad="25400" dist="25400" dir="16200000">
                    <a:srgbClr val="000000">
                      <a:alpha val="34000"/>
                    </a:srgbClr>
                  </a:outerShdw>
                </a:effectLst>
              </a:defRPr>
            </a:pPr>
            <a:r>
              <a:t>(Galatians 3:26-27)</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9" name="Image" descr="Image"/>
          <p:cNvPicPr>
            <a:picLocks noChangeAspect="1"/>
          </p:cNvPicPr>
          <p:nvPr/>
        </p:nvPicPr>
        <p:blipFill>
          <a:blip r:embed="rId2">
            <a:extLst/>
          </a:blip>
          <a:stretch>
            <a:fillRect/>
          </a:stretch>
        </p:blipFill>
        <p:spPr>
          <a:xfrm>
            <a:off x="5689600" y="1200150"/>
            <a:ext cx="13004800" cy="97409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1" name="Image" descr="Image"/>
          <p:cNvPicPr>
            <a:picLocks noChangeAspect="1"/>
          </p:cNvPicPr>
          <p:nvPr/>
        </p:nvPicPr>
        <p:blipFill>
          <a:blip r:embed="rId2">
            <a:extLst/>
          </a:blip>
          <a:stretch>
            <a:fillRect/>
          </a:stretch>
        </p:blipFill>
        <p:spPr>
          <a:xfrm>
            <a:off x="5689600" y="1200150"/>
            <a:ext cx="13004800" cy="9740900"/>
          </a:xfrm>
          <a:prstGeom prst="rect">
            <a:avLst/>
          </a:prstGeom>
          <a:ln w="12700">
            <a:miter lim="400000"/>
          </a:ln>
        </p:spPr>
      </p:pic>
      <p:sp>
        <p:nvSpPr>
          <p:cNvPr id="372" name="The Christian Heart is made ALIVE in CHRIST!"/>
          <p:cNvSpPr txBox="1"/>
          <p:nvPr/>
        </p:nvSpPr>
        <p:spPr>
          <a:xfrm>
            <a:off x="925949" y="11322937"/>
            <a:ext cx="22532102" cy="14544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817244">
              <a:defRPr i="0" sz="8316">
                <a:solidFill>
                  <a:srgbClr val="F4D799"/>
                </a:solidFill>
                <a:effectLst>
                  <a:outerShdw sx="100000" sy="100000" kx="0" ky="0" algn="b" rotWithShape="0" blurRad="25146" dist="25146" dir="16200000">
                    <a:srgbClr val="000000">
                      <a:alpha val="34000"/>
                    </a:srgbClr>
                  </a:outerShdw>
                </a:effectLst>
              </a:defRPr>
            </a:lvl1pPr>
          </a:lstStyle>
          <a:p>
            <a:pPr/>
            <a:r>
              <a:t>The Christian Heart is made ALIVE in CHRIST!</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8" name="Image"/>
          <p:cNvGrpSpPr/>
          <p:nvPr/>
        </p:nvGrpSpPr>
        <p:grpSpPr>
          <a:xfrm>
            <a:off x="3471767" y="263476"/>
            <a:ext cx="17440466" cy="13189048"/>
            <a:chOff x="0" y="0"/>
            <a:chExt cx="17440464" cy="13189047"/>
          </a:xfrm>
        </p:grpSpPr>
        <p:pic>
          <p:nvPicPr>
            <p:cNvPr id="177" name="Image" descr="Image"/>
            <p:cNvPicPr>
              <a:picLocks noChangeAspect="1"/>
            </p:cNvPicPr>
            <p:nvPr/>
          </p:nvPicPr>
          <p:blipFill>
            <a:blip r:embed="rId2">
              <a:extLst/>
            </a:blip>
            <a:stretch>
              <a:fillRect/>
            </a:stretch>
          </p:blipFill>
          <p:spPr>
            <a:xfrm>
              <a:off x="139700" y="139700"/>
              <a:ext cx="17161065" cy="12884248"/>
            </a:xfrm>
            <a:prstGeom prst="rect">
              <a:avLst/>
            </a:prstGeom>
            <a:ln>
              <a:noFill/>
            </a:ln>
            <a:effectLst/>
          </p:spPr>
        </p:pic>
        <p:pic>
          <p:nvPicPr>
            <p:cNvPr id="176" name="Image" descr="Image"/>
            <p:cNvPicPr>
              <a:picLocks noChangeAspect="0"/>
            </p:cNvPicPr>
            <p:nvPr/>
          </p:nvPicPr>
          <p:blipFill>
            <a:blip r:embed="rId3">
              <a:extLst/>
            </a:blip>
            <a:stretch>
              <a:fillRect/>
            </a:stretch>
          </p:blipFill>
          <p:spPr>
            <a:xfrm>
              <a:off x="0" y="0"/>
              <a:ext cx="17440465" cy="13189048"/>
            </a:xfrm>
            <a:prstGeom prst="rect">
              <a:avLst/>
            </a:prstGeom>
            <a:effectLst/>
          </p:spPr>
        </p:pic>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2" name="Image"/>
          <p:cNvGrpSpPr/>
          <p:nvPr/>
        </p:nvGrpSpPr>
        <p:grpSpPr>
          <a:xfrm>
            <a:off x="765818" y="272816"/>
            <a:ext cx="22852364" cy="13170368"/>
            <a:chOff x="0" y="0"/>
            <a:chExt cx="22852363" cy="13170366"/>
          </a:xfrm>
        </p:grpSpPr>
        <p:pic>
          <p:nvPicPr>
            <p:cNvPr id="181" name="Image" descr="Image"/>
            <p:cNvPicPr>
              <a:picLocks noChangeAspect="1"/>
            </p:cNvPicPr>
            <p:nvPr/>
          </p:nvPicPr>
          <p:blipFill>
            <a:blip r:embed="rId2">
              <a:extLst/>
            </a:blip>
            <a:stretch>
              <a:fillRect/>
            </a:stretch>
          </p:blipFill>
          <p:spPr>
            <a:xfrm>
              <a:off x="215900" y="139700"/>
              <a:ext cx="22420564" cy="12611567"/>
            </a:xfrm>
            <a:prstGeom prst="rect">
              <a:avLst/>
            </a:prstGeom>
            <a:ln>
              <a:noFill/>
            </a:ln>
            <a:effectLst/>
          </p:spPr>
        </p:pic>
        <p:pic>
          <p:nvPicPr>
            <p:cNvPr id="180" name="Image" descr="Image"/>
            <p:cNvPicPr>
              <a:picLocks noChangeAspect="0"/>
            </p:cNvPicPr>
            <p:nvPr/>
          </p:nvPicPr>
          <p:blipFill>
            <a:blip r:embed="rId3">
              <a:extLst/>
            </a:blip>
            <a:stretch>
              <a:fillRect/>
            </a:stretch>
          </p:blipFill>
          <p:spPr>
            <a:xfrm>
              <a:off x="0" y="0"/>
              <a:ext cx="22852364" cy="13170367"/>
            </a:xfrm>
            <a:prstGeom prst="rect">
              <a:avLst/>
            </a:prstGeom>
            <a:effectLst/>
          </p:spPr>
        </p:pic>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6" name="Image"/>
          <p:cNvGrpSpPr/>
          <p:nvPr/>
        </p:nvGrpSpPr>
        <p:grpSpPr>
          <a:xfrm>
            <a:off x="817388" y="827419"/>
            <a:ext cx="22749224" cy="12061162"/>
            <a:chOff x="0" y="0"/>
            <a:chExt cx="22749222" cy="12061161"/>
          </a:xfrm>
        </p:grpSpPr>
        <p:pic>
          <p:nvPicPr>
            <p:cNvPr id="185" name="Image" descr="Image"/>
            <p:cNvPicPr>
              <a:picLocks noChangeAspect="1"/>
            </p:cNvPicPr>
            <p:nvPr/>
          </p:nvPicPr>
          <p:blipFill>
            <a:blip r:embed="rId2">
              <a:extLst/>
            </a:blip>
            <a:stretch>
              <a:fillRect/>
            </a:stretch>
          </p:blipFill>
          <p:spPr>
            <a:xfrm>
              <a:off x="139700" y="139700"/>
              <a:ext cx="22469823" cy="11756362"/>
            </a:xfrm>
            <a:prstGeom prst="rect">
              <a:avLst/>
            </a:prstGeom>
            <a:ln>
              <a:noFill/>
            </a:ln>
            <a:effectLst/>
          </p:spPr>
        </p:pic>
        <p:pic>
          <p:nvPicPr>
            <p:cNvPr id="184" name="Image" descr="Image"/>
            <p:cNvPicPr>
              <a:picLocks noChangeAspect="0"/>
            </p:cNvPicPr>
            <p:nvPr/>
          </p:nvPicPr>
          <p:blipFill>
            <a:blip r:embed="rId3">
              <a:extLst/>
            </a:blip>
            <a:stretch>
              <a:fillRect/>
            </a:stretch>
          </p:blipFill>
          <p:spPr>
            <a:xfrm>
              <a:off x="0" y="0"/>
              <a:ext cx="22749223" cy="12061162"/>
            </a:xfrm>
            <a:prstGeom prst="rect">
              <a:avLst/>
            </a:prstGeom>
            <a:effectLst/>
          </p:spPr>
        </p:pic>
      </p:gr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xmlns:r="http://schemas.openxmlformats.org/officeDocument/2006/relationships" name="Moroccan">
  <a:themeElements>
    <a:clrScheme name="Moroccan">
      <a:dk1>
        <a:srgbClr val="073E86"/>
      </a:dk1>
      <a:lt1>
        <a:srgbClr val="86837F">
          <a:alpha val="80000"/>
        </a:srgbClr>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400" u="none" kumimoji="0" normalizeH="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Moroccan">
  <a:themeElements>
    <a:clrScheme name="Moroccan">
      <a:dk1>
        <a:srgbClr val="000000"/>
      </a:dk1>
      <a:lt1>
        <a:srgbClr val="FFFFFF"/>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400" u="none" kumimoji="0" normalizeH="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