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media/image2.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12700" cap="flat">
              <a:solidFill>
                <a:srgbClr val="F0F0F0"/>
              </a:solidFill>
              <a:prstDash val="solid"/>
              <a:miter lim="400000"/>
            </a:ln>
          </a:bottom>
          <a:insideH>
            <a:ln w="1270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103245"/>
              <a:satOff val="-16002"/>
              <a:lumOff val="283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6" name="Shape 126"/>
          <p:cNvSpPr/>
          <p:nvPr>
            <p:ph type="sldImg"/>
          </p:nvPr>
        </p:nvSpPr>
        <p:spPr>
          <a:xfrm>
            <a:off x="1143000" y="685800"/>
            <a:ext cx="4572000" cy="3429000"/>
          </a:xfrm>
          <a:prstGeom prst="rect">
            <a:avLst/>
          </a:prstGeom>
        </p:spPr>
        <p:txBody>
          <a:bodyPr/>
          <a:lstStyle/>
          <a:p>
            <a:pPr/>
          </a:p>
        </p:txBody>
      </p:sp>
      <p:sp>
        <p:nvSpPr>
          <p:cNvPr id="127" name="Shape 12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435100" y="3454400"/>
            <a:ext cx="21526500" cy="3568700"/>
          </a:xfrm>
          <a:prstGeom prst="rect">
            <a:avLst/>
          </a:prstGeom>
        </p:spPr>
        <p:txBody>
          <a:bodyPr anchor="b"/>
          <a:lstStyle/>
          <a:p>
            <a:pPr/>
            <a:r>
              <a:t>Title Text</a:t>
            </a:r>
          </a:p>
        </p:txBody>
      </p:sp>
      <p:sp>
        <p:nvSpPr>
          <p:cNvPr id="12" name="Body Level One…"/>
          <p:cNvSpPr txBox="1"/>
          <p:nvPr>
            <p:ph type="body" sz="quarter" idx="1"/>
          </p:nvPr>
        </p:nvSpPr>
        <p:spPr>
          <a:xfrm>
            <a:off x="1435100" y="7264400"/>
            <a:ext cx="21526500" cy="1231900"/>
          </a:xfrm>
          <a:prstGeom prst="rect">
            <a:avLst/>
          </a:prstGeom>
        </p:spPr>
        <p:txBody>
          <a:bodyPr anchor="t"/>
          <a:lstStyle>
            <a:lvl1pPr marL="0" indent="0" algn="ctr">
              <a:spcBef>
                <a:spcPts val="0"/>
              </a:spcBef>
              <a:buSzTx/>
              <a:buNone/>
              <a:defRPr sz="3200">
                <a:solidFill>
                  <a:srgbClr val="FFFFFF"/>
                </a:solidFill>
              </a:defRPr>
            </a:lvl1pPr>
            <a:lvl2pPr marL="0" indent="0" algn="ctr">
              <a:spcBef>
                <a:spcPts val="0"/>
              </a:spcBef>
              <a:buSzTx/>
              <a:buNone/>
              <a:defRPr sz="3200">
                <a:solidFill>
                  <a:srgbClr val="FFFFFF"/>
                </a:solidFill>
              </a:defRPr>
            </a:lvl2pPr>
            <a:lvl3pPr marL="0" indent="0" algn="ctr">
              <a:spcBef>
                <a:spcPts val="0"/>
              </a:spcBef>
              <a:buSzTx/>
              <a:buNone/>
              <a:defRPr sz="3200">
                <a:solidFill>
                  <a:srgbClr val="FFFFFF"/>
                </a:solidFill>
              </a:defRPr>
            </a:lvl3pPr>
            <a:lvl4pPr marL="0" indent="0" algn="ctr">
              <a:spcBef>
                <a:spcPts val="0"/>
              </a:spcBef>
              <a:buSzTx/>
              <a:buNone/>
              <a:defRPr sz="3200">
                <a:solidFill>
                  <a:srgbClr val="FFFFFF"/>
                </a:solidFill>
              </a:defRPr>
            </a:lvl4pPr>
            <a:lvl5pPr marL="0" indent="0" algn="ctr">
              <a:spcBef>
                <a:spcPts val="0"/>
              </a:spcBef>
              <a:buSzTx/>
              <a:buNone/>
              <a:defRPr sz="32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11955253" y="13010554"/>
            <a:ext cx="453238" cy="461367"/>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2387600" y="8978900"/>
            <a:ext cx="19621500" cy="585112"/>
          </a:xfrm>
          <a:prstGeom prst="rect">
            <a:avLst/>
          </a:prstGeom>
        </p:spPr>
        <p:txBody>
          <a:bodyPr anchor="t">
            <a:spAutoFit/>
          </a:bodyPr>
          <a:lstStyle>
            <a:lvl1pPr marL="0" indent="0" algn="ctr">
              <a:lnSpc>
                <a:spcPct val="110000"/>
              </a:lnSpc>
              <a:spcBef>
                <a:spcPts val="0"/>
              </a:spcBef>
              <a:buSzTx/>
              <a:buNone/>
              <a:defRPr b="1" i="1" sz="3200">
                <a:solidFill>
                  <a:srgbClr val="FFFFFF"/>
                </a:solidFill>
                <a:latin typeface="+mn-lt"/>
                <a:ea typeface="+mn-ea"/>
                <a:cs typeface="+mn-cs"/>
                <a:sym typeface="Helvetica Neue"/>
              </a:defRPr>
            </a:lvl1pPr>
          </a:lstStyle>
          <a:p>
            <a:pPr/>
            <a:r>
              <a:t>–Johnny Appleseed</a:t>
            </a:r>
          </a:p>
        </p:txBody>
      </p:sp>
      <p:sp>
        <p:nvSpPr>
          <p:cNvPr id="94" name="“Type a quote here.”"/>
          <p:cNvSpPr txBox="1"/>
          <p:nvPr>
            <p:ph type="body" sz="quarter" idx="22"/>
          </p:nvPr>
        </p:nvSpPr>
        <p:spPr>
          <a:xfrm>
            <a:off x="2387600" y="6070600"/>
            <a:ext cx="19621500" cy="863600"/>
          </a:xfrm>
          <a:prstGeom prst="rect">
            <a:avLst/>
          </a:prstGeom>
        </p:spPr>
        <p:txBody>
          <a:bodyPr>
            <a:spAutoFit/>
          </a:bodyPr>
          <a:lstStyle>
            <a:lvl1pPr marL="0" indent="0" algn="ctr">
              <a:lnSpc>
                <a:spcPct val="110000"/>
              </a:lnSpc>
              <a:spcBef>
                <a:spcPts val="0"/>
              </a:spcBef>
              <a:buSzTx/>
              <a:buNone/>
              <a:defRPr b="1" sz="50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9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63500" y="-1270000"/>
            <a:ext cx="24510997" cy="16349175"/>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17" name="dingbat_hd.png" descr="dingbat_hd.png"/>
          <p:cNvPicPr>
            <a:picLocks noChangeAspect="1"/>
          </p:cNvPicPr>
          <p:nvPr/>
        </p:nvPicPr>
        <p:blipFill>
          <a:blip r:embed="rId3">
            <a:extLst/>
          </a:blip>
          <a:stretch>
            <a:fillRect/>
          </a:stretch>
        </p:blipFill>
        <p:spPr>
          <a:xfrm>
            <a:off x="6814704" y="7385050"/>
            <a:ext cx="10754592" cy="571500"/>
          </a:xfrm>
          <a:prstGeom prst="rect">
            <a:avLst/>
          </a:prstGeom>
          <a:ln w="12700">
            <a:miter lim="400000"/>
          </a:ln>
        </p:spPr>
      </p:pic>
      <p:sp>
        <p:nvSpPr>
          <p:cNvPr id="118" name="Title Text"/>
          <p:cNvSpPr txBox="1"/>
          <p:nvPr>
            <p:ph type="title"/>
          </p:nvPr>
        </p:nvSpPr>
        <p:spPr>
          <a:xfrm>
            <a:off x="3454400" y="3200400"/>
            <a:ext cx="17475200" cy="3962400"/>
          </a:xfrm>
          <a:prstGeom prst="rect">
            <a:avLst/>
          </a:prstGeom>
        </p:spPr>
        <p:txBody>
          <a:bodyPr anchor="b"/>
          <a:lstStyle>
            <a:lvl1pPr>
              <a:defRPr b="0" sz="10600">
                <a:solidFill>
                  <a:srgbClr val="F4D799"/>
                </a:solidFill>
                <a:effectLst>
                  <a:outerShdw sx="100000" sy="100000" kx="0" ky="0" algn="b" rotWithShape="0" blurRad="25400" dist="25400" dir="16200000">
                    <a:srgbClr val="000000">
                      <a:alpha val="34000"/>
                    </a:srgbClr>
                  </a:outerShdw>
                </a:effectLst>
                <a:latin typeface="Hoefler Text"/>
                <a:ea typeface="Hoefler Text"/>
                <a:cs typeface="Hoefler Text"/>
                <a:sym typeface="Hoefler Text"/>
              </a:defRPr>
            </a:lvl1pPr>
          </a:lstStyle>
          <a:p>
            <a:pPr/>
            <a:r>
              <a:t>Title Text</a:t>
            </a:r>
          </a:p>
        </p:txBody>
      </p:sp>
      <p:sp>
        <p:nvSpPr>
          <p:cNvPr id="119" name="Body Level One…"/>
          <p:cNvSpPr txBox="1"/>
          <p:nvPr>
            <p:ph type="body" sz="quarter" idx="1"/>
          </p:nvPr>
        </p:nvSpPr>
        <p:spPr>
          <a:xfrm>
            <a:off x="3454400" y="8305800"/>
            <a:ext cx="17475200" cy="1981200"/>
          </a:xfrm>
          <a:prstGeom prst="rect">
            <a:avLst/>
          </a:prstGeom>
        </p:spPr>
        <p:txBody>
          <a:bodyPr anchor="t"/>
          <a:lstStyle>
            <a:lvl1pPr marL="0" indent="0" algn="ctr">
              <a:lnSpc>
                <a:spcPct val="120000"/>
              </a:lnSpc>
              <a:spcBef>
                <a:spcPts val="0"/>
              </a:spcBef>
              <a:buSzTx/>
              <a:buNone/>
              <a:defRPr i="1">
                <a:solidFill>
                  <a:srgbClr val="C8AF7B"/>
                </a:solidFill>
                <a:effectLst>
                  <a:outerShdw sx="100000" sy="100000" kx="0" ky="0" algn="b" rotWithShape="0" blurRad="25400" dist="12700" dir="16200000">
                    <a:srgbClr val="000000">
                      <a:alpha val="48000"/>
                    </a:srgbClr>
                  </a:outerShdw>
                </a:effectLst>
                <a:latin typeface="Hoefler Text"/>
                <a:ea typeface="Hoefler Text"/>
                <a:cs typeface="Hoefler Text"/>
                <a:sym typeface="Hoefler Text"/>
              </a:defRPr>
            </a:lvl1pPr>
            <a:lvl2pPr marL="0" indent="0" algn="ctr">
              <a:lnSpc>
                <a:spcPct val="120000"/>
              </a:lnSpc>
              <a:spcBef>
                <a:spcPts val="0"/>
              </a:spcBef>
              <a:buSzTx/>
              <a:buNone/>
              <a:defRPr i="1">
                <a:solidFill>
                  <a:srgbClr val="C8AF7B"/>
                </a:solidFill>
                <a:effectLst>
                  <a:outerShdw sx="100000" sy="100000" kx="0" ky="0" algn="b" rotWithShape="0" blurRad="25400" dist="12700" dir="16200000">
                    <a:srgbClr val="000000">
                      <a:alpha val="48000"/>
                    </a:srgbClr>
                  </a:outerShdw>
                </a:effectLst>
                <a:latin typeface="Hoefler Text"/>
                <a:ea typeface="Hoefler Text"/>
                <a:cs typeface="Hoefler Text"/>
                <a:sym typeface="Hoefler Text"/>
              </a:defRPr>
            </a:lvl2pPr>
            <a:lvl3pPr marL="0" indent="0" algn="ctr">
              <a:lnSpc>
                <a:spcPct val="120000"/>
              </a:lnSpc>
              <a:spcBef>
                <a:spcPts val="0"/>
              </a:spcBef>
              <a:buSzTx/>
              <a:buNone/>
              <a:defRPr i="1">
                <a:solidFill>
                  <a:srgbClr val="C8AF7B"/>
                </a:solidFill>
                <a:effectLst>
                  <a:outerShdw sx="100000" sy="100000" kx="0" ky="0" algn="b" rotWithShape="0" blurRad="25400" dist="12700" dir="16200000">
                    <a:srgbClr val="000000">
                      <a:alpha val="48000"/>
                    </a:srgbClr>
                  </a:outerShdw>
                </a:effectLst>
                <a:latin typeface="Hoefler Text"/>
                <a:ea typeface="Hoefler Text"/>
                <a:cs typeface="Hoefler Text"/>
                <a:sym typeface="Hoefler Text"/>
              </a:defRPr>
            </a:lvl3pPr>
            <a:lvl4pPr marL="0" indent="0" algn="ctr">
              <a:lnSpc>
                <a:spcPct val="120000"/>
              </a:lnSpc>
              <a:spcBef>
                <a:spcPts val="0"/>
              </a:spcBef>
              <a:buSzTx/>
              <a:buNone/>
              <a:defRPr i="1">
                <a:solidFill>
                  <a:srgbClr val="C8AF7B"/>
                </a:solidFill>
                <a:effectLst>
                  <a:outerShdw sx="100000" sy="100000" kx="0" ky="0" algn="b" rotWithShape="0" blurRad="25400" dist="12700" dir="16200000">
                    <a:srgbClr val="000000">
                      <a:alpha val="48000"/>
                    </a:srgbClr>
                  </a:outerShdw>
                </a:effectLst>
                <a:latin typeface="Hoefler Text"/>
                <a:ea typeface="Hoefler Text"/>
                <a:cs typeface="Hoefler Text"/>
                <a:sym typeface="Hoefler Text"/>
              </a:defRPr>
            </a:lvl4pPr>
            <a:lvl5pPr marL="0" indent="0" algn="ctr">
              <a:lnSpc>
                <a:spcPct val="120000"/>
              </a:lnSpc>
              <a:spcBef>
                <a:spcPts val="0"/>
              </a:spcBef>
              <a:buSzTx/>
              <a:buNone/>
              <a:defRPr i="1">
                <a:solidFill>
                  <a:srgbClr val="C8AF7B"/>
                </a:solidFill>
                <a:effectLst>
                  <a:outerShdw sx="100000" sy="100000" kx="0" ky="0" algn="b" rotWithShape="0" blurRad="25400" dist="12700" dir="16200000">
                    <a:srgbClr val="000000">
                      <a:alpha val="48000"/>
                    </a:srgbClr>
                  </a:outerShdw>
                </a:effectLst>
                <a:latin typeface="Hoefler Text"/>
                <a:ea typeface="Hoefler Text"/>
                <a:cs typeface="Hoefler Text"/>
                <a:sym typeface="Hoefler Text"/>
              </a:defRPr>
            </a:lvl5pPr>
          </a:lstStyle>
          <a:p>
            <a:pPr/>
            <a:r>
              <a:t>Body Level One</a:t>
            </a:r>
          </a:p>
          <a:p>
            <a:pPr lvl="1"/>
            <a:r>
              <a:t>Body Level Two</a:t>
            </a:r>
          </a:p>
          <a:p>
            <a:pPr lvl="2"/>
            <a:r>
              <a:t>Body Level Three</a:t>
            </a:r>
          </a:p>
          <a:p>
            <a:pPr lvl="3"/>
            <a:r>
              <a:t>Body Level Four</a:t>
            </a:r>
          </a:p>
          <a:p>
            <a:pPr lvl="4"/>
            <a:r>
              <a:t>Body Level Five</a:t>
            </a:r>
          </a:p>
        </p:txBody>
      </p:sp>
      <p:sp>
        <p:nvSpPr>
          <p:cNvPr id="120" name="Slide Number"/>
          <p:cNvSpPr txBox="1"/>
          <p:nvPr>
            <p:ph type="sldNum" sz="quarter" idx="2"/>
          </p:nvPr>
        </p:nvSpPr>
        <p:spPr>
          <a:xfrm>
            <a:off x="11995150" y="13227050"/>
            <a:ext cx="419100" cy="508000"/>
          </a:xfrm>
          <a:prstGeom prst="rect">
            <a:avLst/>
          </a:prstGeom>
        </p:spPr>
        <p:txBody>
          <a:bodyPr/>
          <a:lstStyle>
            <a:lvl1pPr>
              <a:defRPr b="1" i="1">
                <a:solidFill>
                  <a:srgbClr val="F4E1B9"/>
                </a:solidFill>
                <a:effectLst>
                  <a:outerShdw sx="100000" sy="100000" kx="0" ky="0" algn="b" rotWithShape="0" blurRad="25400" dist="12700" dir="16200000">
                    <a:srgbClr val="000000">
                      <a:alpha val="80000"/>
                    </a:srgbClr>
                  </a:outerShdw>
                </a:effectLst>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141703583_2880x1921.jpeg"/>
          <p:cNvSpPr/>
          <p:nvPr>
            <p:ph type="pic" idx="21"/>
          </p:nvPr>
        </p:nvSpPr>
        <p:spPr>
          <a:xfrm>
            <a:off x="4597400" y="177800"/>
            <a:ext cx="15180471" cy="10125584"/>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Title Text"/>
          <p:cNvSpPr txBox="1"/>
          <p:nvPr>
            <p:ph type="title"/>
          </p:nvPr>
        </p:nvSpPr>
        <p:spPr>
          <a:xfrm>
            <a:off x="1435100" y="9677400"/>
            <a:ext cx="21526500" cy="1524000"/>
          </a:xfrm>
          <a:prstGeom prst="rect">
            <a:avLst/>
          </a:prstGeom>
        </p:spPr>
        <p:txBody>
          <a:bodyPr anchor="b"/>
          <a:lstStyle/>
          <a:p>
            <a:pPr/>
            <a:r>
              <a:t>Title Text</a:t>
            </a:r>
          </a:p>
        </p:txBody>
      </p:sp>
      <p:sp>
        <p:nvSpPr>
          <p:cNvPr id="22" name="Body Level One…"/>
          <p:cNvSpPr txBox="1"/>
          <p:nvPr>
            <p:ph type="body" sz="quarter" idx="1"/>
          </p:nvPr>
        </p:nvSpPr>
        <p:spPr>
          <a:xfrm>
            <a:off x="1435100" y="11430000"/>
            <a:ext cx="21526500" cy="1282700"/>
          </a:xfrm>
          <a:prstGeom prst="rect">
            <a:avLst/>
          </a:prstGeom>
        </p:spPr>
        <p:txBody>
          <a:bodyPr anchor="t"/>
          <a:lstStyle>
            <a:lvl1pPr marL="0" indent="0" algn="ctr">
              <a:spcBef>
                <a:spcPts val="0"/>
              </a:spcBef>
              <a:buSzTx/>
              <a:buNone/>
              <a:defRPr sz="3200">
                <a:solidFill>
                  <a:srgbClr val="FFFFFF"/>
                </a:solidFill>
              </a:defRPr>
            </a:lvl1pPr>
            <a:lvl2pPr marL="0" indent="0" algn="ctr">
              <a:spcBef>
                <a:spcPts val="0"/>
              </a:spcBef>
              <a:buSzTx/>
              <a:buNone/>
              <a:defRPr sz="3200">
                <a:solidFill>
                  <a:srgbClr val="FFFFFF"/>
                </a:solidFill>
              </a:defRPr>
            </a:lvl2pPr>
            <a:lvl3pPr marL="0" indent="0" algn="ctr">
              <a:spcBef>
                <a:spcPts val="0"/>
              </a:spcBef>
              <a:buSzTx/>
              <a:buNone/>
              <a:defRPr sz="3200">
                <a:solidFill>
                  <a:srgbClr val="FFFFFF"/>
                </a:solidFill>
              </a:defRPr>
            </a:lvl3pPr>
            <a:lvl4pPr marL="0" indent="0" algn="ctr">
              <a:spcBef>
                <a:spcPts val="0"/>
              </a:spcBef>
              <a:buSzTx/>
              <a:buNone/>
              <a:defRPr sz="3200">
                <a:solidFill>
                  <a:srgbClr val="FFFFFF"/>
                </a:solidFill>
              </a:defRPr>
            </a:lvl4pPr>
            <a:lvl5pPr marL="0" indent="0" algn="ctr">
              <a:spcBef>
                <a:spcPts val="0"/>
              </a:spcBef>
              <a:buSzTx/>
              <a:buNone/>
              <a:defRPr sz="32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11955253" y="13004800"/>
            <a:ext cx="453238" cy="461366"/>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422400" y="4940300"/>
            <a:ext cx="21526500" cy="3822700"/>
          </a:xfrm>
          <a:prstGeom prst="rect">
            <a:avLst/>
          </a:prstGeom>
        </p:spPr>
        <p:txBody>
          <a:bodyPr/>
          <a:lstStyle/>
          <a:p>
            <a:pPr/>
            <a:r>
              <a:t>Title Text</a:t>
            </a:r>
          </a:p>
        </p:txBody>
      </p:sp>
      <p:sp>
        <p:nvSpPr>
          <p:cNvPr id="31" name="Slide Number"/>
          <p:cNvSpPr txBox="1"/>
          <p:nvPr>
            <p:ph type="sldNum" sz="quarter" idx="2"/>
          </p:nvPr>
        </p:nvSpPr>
        <p:spPr>
          <a:xfrm>
            <a:off x="11955253" y="13010554"/>
            <a:ext cx="453238" cy="461367"/>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13398500" y="596900"/>
            <a:ext cx="13030200" cy="121666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Title Text"/>
          <p:cNvSpPr txBox="1"/>
          <p:nvPr>
            <p:ph type="title"/>
          </p:nvPr>
        </p:nvSpPr>
        <p:spPr>
          <a:xfrm>
            <a:off x="1435100" y="584200"/>
            <a:ext cx="10769600" cy="6464300"/>
          </a:xfrm>
          <a:prstGeom prst="rect">
            <a:avLst/>
          </a:prstGeom>
        </p:spPr>
        <p:txBody>
          <a:bodyPr anchor="b"/>
          <a:lstStyle>
            <a:lvl1pPr>
              <a:defRPr sz="7200"/>
            </a:lvl1pPr>
          </a:lstStyle>
          <a:p>
            <a:pPr/>
            <a:r>
              <a:t>Title Text</a:t>
            </a:r>
          </a:p>
        </p:txBody>
      </p:sp>
      <p:sp>
        <p:nvSpPr>
          <p:cNvPr id="40" name="Body Level One…"/>
          <p:cNvSpPr txBox="1"/>
          <p:nvPr>
            <p:ph type="body" sz="quarter" idx="1"/>
          </p:nvPr>
        </p:nvSpPr>
        <p:spPr>
          <a:xfrm>
            <a:off x="1435100" y="7378700"/>
            <a:ext cx="10769600" cy="5359400"/>
          </a:xfrm>
          <a:prstGeom prst="rect">
            <a:avLst/>
          </a:prstGeom>
        </p:spPr>
        <p:txBody>
          <a:bodyPr anchor="t"/>
          <a:lstStyle>
            <a:lvl1pPr marL="0" indent="0" algn="ctr">
              <a:spcBef>
                <a:spcPts val="0"/>
              </a:spcBef>
              <a:buSzTx/>
              <a:buNone/>
              <a:defRPr sz="3200">
                <a:solidFill>
                  <a:srgbClr val="FFFFFF"/>
                </a:solidFill>
              </a:defRPr>
            </a:lvl1pPr>
            <a:lvl2pPr marL="0" indent="0" algn="ctr">
              <a:spcBef>
                <a:spcPts val="0"/>
              </a:spcBef>
              <a:buSzTx/>
              <a:buNone/>
              <a:defRPr sz="3200">
                <a:solidFill>
                  <a:srgbClr val="FFFFFF"/>
                </a:solidFill>
              </a:defRPr>
            </a:lvl2pPr>
            <a:lvl3pPr marL="0" indent="0" algn="ctr">
              <a:spcBef>
                <a:spcPts val="0"/>
              </a:spcBef>
              <a:buSzTx/>
              <a:buNone/>
              <a:defRPr sz="3200">
                <a:solidFill>
                  <a:srgbClr val="FFFFFF"/>
                </a:solidFill>
              </a:defRPr>
            </a:lvl3pPr>
            <a:lvl4pPr marL="0" indent="0" algn="ctr">
              <a:spcBef>
                <a:spcPts val="0"/>
              </a:spcBef>
              <a:buSzTx/>
              <a:buNone/>
              <a:defRPr sz="3200">
                <a:solidFill>
                  <a:srgbClr val="FFFFFF"/>
                </a:solidFill>
              </a:defRPr>
            </a:lvl4pPr>
            <a:lvl5pPr marL="0" indent="0" algn="ctr">
              <a:spcBef>
                <a:spcPts val="0"/>
              </a:spcBef>
              <a:buSzTx/>
              <a:buNone/>
              <a:defRPr sz="32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11955253" y="13010554"/>
            <a:ext cx="453238" cy="461367"/>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xfrm>
            <a:off x="1435100" y="3898900"/>
            <a:ext cx="21526500" cy="80518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21"/>
          </p:nvPr>
        </p:nvSpPr>
        <p:spPr>
          <a:xfrm>
            <a:off x="13322300" y="2184400"/>
            <a:ext cx="11519605" cy="10756121"/>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Title Text"/>
          <p:cNvSpPr txBox="1"/>
          <p:nvPr>
            <p:ph type="title"/>
          </p:nvPr>
        </p:nvSpPr>
        <p:spPr>
          <a:xfrm>
            <a:off x="1435100" y="1003300"/>
            <a:ext cx="21526500" cy="2209800"/>
          </a:xfrm>
          <a:prstGeom prst="rect">
            <a:avLst/>
          </a:prstGeom>
        </p:spPr>
        <p:txBody>
          <a:bodyPr/>
          <a:lstStyle/>
          <a:p>
            <a:pPr/>
            <a:r>
              <a:t>Title Text</a:t>
            </a:r>
          </a:p>
        </p:txBody>
      </p:sp>
      <p:sp>
        <p:nvSpPr>
          <p:cNvPr id="67" name="Body Level One…"/>
          <p:cNvSpPr txBox="1"/>
          <p:nvPr>
            <p:ph type="body" sz="half" idx="1"/>
          </p:nvPr>
        </p:nvSpPr>
        <p:spPr>
          <a:xfrm>
            <a:off x="1422400" y="3302000"/>
            <a:ext cx="10109200" cy="9398000"/>
          </a:xfrm>
          <a:prstGeom prst="rect">
            <a:avLst/>
          </a:prstGeom>
        </p:spPr>
        <p:txBody>
          <a:bodyPr/>
          <a:lstStyle>
            <a:lvl1pPr marL="457200" indent="-457200">
              <a:spcBef>
                <a:spcPts val="4500"/>
              </a:spcBef>
              <a:defRPr sz="3800"/>
            </a:lvl1pPr>
            <a:lvl2pPr marL="914400" indent="-457200">
              <a:spcBef>
                <a:spcPts val="4500"/>
              </a:spcBef>
              <a:defRPr sz="3800"/>
            </a:lvl2pPr>
            <a:lvl3pPr marL="1371600" indent="-457200">
              <a:spcBef>
                <a:spcPts val="4500"/>
              </a:spcBef>
              <a:defRPr sz="3800"/>
            </a:lvl3pPr>
            <a:lvl4pPr marL="1828800" indent="-457200">
              <a:spcBef>
                <a:spcPts val="4500"/>
              </a:spcBef>
              <a:defRPr sz="3800"/>
            </a:lvl4pPr>
            <a:lvl5pPr marL="2286000" indent="-457200">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21"/>
          </p:nvPr>
        </p:nvSpPr>
        <p:spPr>
          <a:xfrm>
            <a:off x="13868400" y="6375400"/>
            <a:ext cx="9194800" cy="6570182"/>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Image"/>
          <p:cNvSpPr/>
          <p:nvPr>
            <p:ph type="pic" sz="half" idx="22"/>
          </p:nvPr>
        </p:nvSpPr>
        <p:spPr>
          <a:xfrm>
            <a:off x="13550900" y="-419100"/>
            <a:ext cx="9512300" cy="95123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Image"/>
          <p:cNvSpPr/>
          <p:nvPr>
            <p:ph type="pic" idx="23"/>
          </p:nvPr>
        </p:nvSpPr>
        <p:spPr>
          <a:xfrm>
            <a:off x="1346200" y="596900"/>
            <a:ext cx="13030200" cy="121666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1435100" y="1574800"/>
            <a:ext cx="21526500" cy="1056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435100" y="330200"/>
            <a:ext cx="21526500" cy="3568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11955253" y="13047167"/>
            <a:ext cx="453238" cy="461366"/>
          </a:xfrm>
          <a:prstGeom prst="rect">
            <a:avLst/>
          </a:prstGeom>
          <a:ln w="12700">
            <a:miter lim="400000"/>
          </a:ln>
        </p:spPr>
        <p:txBody>
          <a:bodyPr wrap="none" lIns="50800" tIns="50800" rIns="50800" bIns="50800" anchor="ctr">
            <a:spAutoFit/>
          </a:bodyPr>
          <a:lstStyle>
            <a:lvl1pPr>
              <a:defRPr sz="24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1" baseline="0" cap="none" i="0" spc="0" strike="noStrike" sz="90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0" algn="ctr" defTabSz="825500" rtl="0" latinLnBrk="0">
        <a:lnSpc>
          <a:spcPct val="100000"/>
        </a:lnSpc>
        <a:spcBef>
          <a:spcPts val="0"/>
        </a:spcBef>
        <a:spcAft>
          <a:spcPts val="0"/>
        </a:spcAft>
        <a:buClrTx/>
        <a:buSzTx/>
        <a:buFontTx/>
        <a:buNone/>
        <a:tabLst/>
        <a:defRPr b="1" baseline="0" cap="none" i="0" spc="0" strike="noStrike" sz="90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0" algn="ctr" defTabSz="825500" rtl="0" latinLnBrk="0">
        <a:lnSpc>
          <a:spcPct val="100000"/>
        </a:lnSpc>
        <a:spcBef>
          <a:spcPts val="0"/>
        </a:spcBef>
        <a:spcAft>
          <a:spcPts val="0"/>
        </a:spcAft>
        <a:buClrTx/>
        <a:buSzTx/>
        <a:buFontTx/>
        <a:buNone/>
        <a:tabLst/>
        <a:defRPr b="1" baseline="0" cap="none" i="0" spc="0" strike="noStrike" sz="90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0" algn="ctr" defTabSz="825500" rtl="0" latinLnBrk="0">
        <a:lnSpc>
          <a:spcPct val="100000"/>
        </a:lnSpc>
        <a:spcBef>
          <a:spcPts val="0"/>
        </a:spcBef>
        <a:spcAft>
          <a:spcPts val="0"/>
        </a:spcAft>
        <a:buClrTx/>
        <a:buSzTx/>
        <a:buFontTx/>
        <a:buNone/>
        <a:tabLst/>
        <a:defRPr b="1" baseline="0" cap="none" i="0" spc="0" strike="noStrike" sz="90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0" algn="ctr" defTabSz="825500" rtl="0" latinLnBrk="0">
        <a:lnSpc>
          <a:spcPct val="100000"/>
        </a:lnSpc>
        <a:spcBef>
          <a:spcPts val="0"/>
        </a:spcBef>
        <a:spcAft>
          <a:spcPts val="0"/>
        </a:spcAft>
        <a:buClrTx/>
        <a:buSzTx/>
        <a:buFontTx/>
        <a:buNone/>
        <a:tabLst/>
        <a:defRPr b="1" baseline="0" cap="none" i="0" spc="0" strike="noStrike" sz="90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0" algn="ctr" defTabSz="825500" rtl="0" latinLnBrk="0">
        <a:lnSpc>
          <a:spcPct val="100000"/>
        </a:lnSpc>
        <a:spcBef>
          <a:spcPts val="0"/>
        </a:spcBef>
        <a:spcAft>
          <a:spcPts val="0"/>
        </a:spcAft>
        <a:buClrTx/>
        <a:buSzTx/>
        <a:buFontTx/>
        <a:buNone/>
        <a:tabLst/>
        <a:defRPr b="1" baseline="0" cap="none" i="0" spc="0" strike="noStrike" sz="90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0" algn="ctr" defTabSz="825500" rtl="0" latinLnBrk="0">
        <a:lnSpc>
          <a:spcPct val="100000"/>
        </a:lnSpc>
        <a:spcBef>
          <a:spcPts val="0"/>
        </a:spcBef>
        <a:spcAft>
          <a:spcPts val="0"/>
        </a:spcAft>
        <a:buClrTx/>
        <a:buSzTx/>
        <a:buFontTx/>
        <a:buNone/>
        <a:tabLst/>
        <a:defRPr b="1" baseline="0" cap="none" i="0" spc="0" strike="noStrike" sz="90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0" algn="ctr" defTabSz="825500" rtl="0" latinLnBrk="0">
        <a:lnSpc>
          <a:spcPct val="100000"/>
        </a:lnSpc>
        <a:spcBef>
          <a:spcPts val="0"/>
        </a:spcBef>
        <a:spcAft>
          <a:spcPts val="0"/>
        </a:spcAft>
        <a:buClrTx/>
        <a:buSzTx/>
        <a:buFontTx/>
        <a:buNone/>
        <a:tabLst/>
        <a:defRPr b="1" baseline="0" cap="none" i="0" spc="0" strike="noStrike" sz="90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0" algn="ctr" defTabSz="825500" rtl="0" latinLnBrk="0">
        <a:lnSpc>
          <a:spcPct val="100000"/>
        </a:lnSpc>
        <a:spcBef>
          <a:spcPts val="0"/>
        </a:spcBef>
        <a:spcAft>
          <a:spcPts val="0"/>
        </a:spcAft>
        <a:buClrTx/>
        <a:buSzTx/>
        <a:buFontTx/>
        <a:buNone/>
        <a:tabLst/>
        <a:defRPr b="1" baseline="0" cap="none" i="0" spc="0" strike="noStrike" sz="9000" u="none">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546100" marR="0" indent="-546100" algn="l" defTabSz="825500" rtl="0" latinLnBrk="0">
        <a:lnSpc>
          <a:spcPct val="100000"/>
        </a:lnSpc>
        <a:spcBef>
          <a:spcPts val="5900"/>
        </a:spcBef>
        <a:spcAft>
          <a:spcPts val="0"/>
        </a:spcAft>
        <a:buClrTx/>
        <a:buSzPct val="75000"/>
        <a:buFontTx/>
        <a:buChar char="•"/>
        <a:tabLst/>
        <a:defRPr b="0" baseline="0" cap="none" i="0" spc="0" strike="noStrike" sz="46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1092200" marR="0" indent="-546100" algn="l" defTabSz="825500" rtl="0" latinLnBrk="0">
        <a:lnSpc>
          <a:spcPct val="100000"/>
        </a:lnSpc>
        <a:spcBef>
          <a:spcPts val="5900"/>
        </a:spcBef>
        <a:spcAft>
          <a:spcPts val="0"/>
        </a:spcAft>
        <a:buClrTx/>
        <a:buSzPct val="75000"/>
        <a:buFontTx/>
        <a:buChar char="•"/>
        <a:tabLst/>
        <a:defRPr b="0" baseline="0" cap="none" i="0" spc="0" strike="noStrike" sz="46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638300" marR="0" indent="-546100" algn="l" defTabSz="825500" rtl="0" latinLnBrk="0">
        <a:lnSpc>
          <a:spcPct val="100000"/>
        </a:lnSpc>
        <a:spcBef>
          <a:spcPts val="5900"/>
        </a:spcBef>
        <a:spcAft>
          <a:spcPts val="0"/>
        </a:spcAft>
        <a:buClrTx/>
        <a:buSzPct val="75000"/>
        <a:buFontTx/>
        <a:buChar char="•"/>
        <a:tabLst/>
        <a:defRPr b="0" baseline="0" cap="none" i="0" spc="0" strike="noStrike" sz="46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2184400" marR="0" indent="-546100" algn="l" defTabSz="825500" rtl="0" latinLnBrk="0">
        <a:lnSpc>
          <a:spcPct val="100000"/>
        </a:lnSpc>
        <a:spcBef>
          <a:spcPts val="5900"/>
        </a:spcBef>
        <a:spcAft>
          <a:spcPts val="0"/>
        </a:spcAft>
        <a:buClrTx/>
        <a:buSzPct val="75000"/>
        <a:buFontTx/>
        <a:buChar char="•"/>
        <a:tabLst/>
        <a:defRPr b="0" baseline="0" cap="none" i="0" spc="0" strike="noStrike" sz="46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730500" marR="0" indent="-546100" algn="l" defTabSz="825500" rtl="0" latinLnBrk="0">
        <a:lnSpc>
          <a:spcPct val="100000"/>
        </a:lnSpc>
        <a:spcBef>
          <a:spcPts val="5900"/>
        </a:spcBef>
        <a:spcAft>
          <a:spcPts val="0"/>
        </a:spcAft>
        <a:buClrTx/>
        <a:buSzPct val="75000"/>
        <a:buFontTx/>
        <a:buChar char="•"/>
        <a:tabLst/>
        <a:defRPr b="0" baseline="0" cap="none" i="0" spc="0" strike="noStrike" sz="46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3276600" marR="0" indent="-546100" algn="l" defTabSz="825500" rtl="0" latinLnBrk="0">
        <a:lnSpc>
          <a:spcPct val="100000"/>
        </a:lnSpc>
        <a:spcBef>
          <a:spcPts val="5900"/>
        </a:spcBef>
        <a:spcAft>
          <a:spcPts val="0"/>
        </a:spcAft>
        <a:buClrTx/>
        <a:buSzPct val="75000"/>
        <a:buFontTx/>
        <a:buChar char="•"/>
        <a:tabLst/>
        <a:defRPr b="0" baseline="0" cap="none" i="0" spc="0" strike="noStrike" sz="46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3822700" marR="0" indent="-546100" algn="l" defTabSz="825500" rtl="0" latinLnBrk="0">
        <a:lnSpc>
          <a:spcPct val="100000"/>
        </a:lnSpc>
        <a:spcBef>
          <a:spcPts val="5900"/>
        </a:spcBef>
        <a:spcAft>
          <a:spcPts val="0"/>
        </a:spcAft>
        <a:buClrTx/>
        <a:buSzPct val="75000"/>
        <a:buFontTx/>
        <a:buChar char="•"/>
        <a:tabLst/>
        <a:defRPr b="0" baseline="0" cap="none" i="0" spc="0" strike="noStrike" sz="46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4368800" marR="0" indent="-546100" algn="l" defTabSz="825500" rtl="0" latinLnBrk="0">
        <a:lnSpc>
          <a:spcPct val="100000"/>
        </a:lnSpc>
        <a:spcBef>
          <a:spcPts val="5900"/>
        </a:spcBef>
        <a:spcAft>
          <a:spcPts val="0"/>
        </a:spcAft>
        <a:buClrTx/>
        <a:buSzPct val="75000"/>
        <a:buFontTx/>
        <a:buChar char="•"/>
        <a:tabLst/>
        <a:defRPr b="0" baseline="0" cap="none" i="0" spc="0" strike="noStrike" sz="46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4914900" marR="0" indent="-546100" algn="l" defTabSz="825500" rtl="0" latinLnBrk="0">
        <a:lnSpc>
          <a:spcPct val="100000"/>
        </a:lnSpc>
        <a:spcBef>
          <a:spcPts val="5900"/>
        </a:spcBef>
        <a:spcAft>
          <a:spcPts val="0"/>
        </a:spcAft>
        <a:buClrTx/>
        <a:buSzPct val="75000"/>
        <a:buFontTx/>
        <a:buChar char="•"/>
        <a:tabLst/>
        <a:defRPr b="0" baseline="0" cap="none" i="0" spc="0" strike="noStrike" sz="4600" u="none">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image" Target="../media/image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8F00"/>
            </a:gs>
            <a:gs pos="100000">
              <a:srgbClr val="000000"/>
            </a:gs>
          </a:gsLst>
          <a:lin ang="5400000" scaled="0"/>
        </a:gradFill>
      </p:bgPr>
    </p:bg>
    <p:spTree>
      <p:nvGrpSpPr>
        <p:cNvPr id="1" name=""/>
        <p:cNvGrpSpPr/>
        <p:nvPr/>
      </p:nvGrpSpPr>
      <p:grpSpPr>
        <a:xfrm>
          <a:off x="0" y="0"/>
          <a:ext cx="0" cy="0"/>
          <a:chOff x="0" y="0"/>
          <a:chExt cx="0" cy="0"/>
        </a:xfrm>
      </p:grpSpPr>
      <p:grpSp>
        <p:nvGrpSpPr>
          <p:cNvPr id="131" name="Image"/>
          <p:cNvGrpSpPr/>
          <p:nvPr/>
        </p:nvGrpSpPr>
        <p:grpSpPr>
          <a:xfrm>
            <a:off x="2327153" y="297746"/>
            <a:ext cx="19729694" cy="13272908"/>
            <a:chOff x="0" y="0"/>
            <a:chExt cx="19729693" cy="13272907"/>
          </a:xfrm>
        </p:grpSpPr>
        <p:pic>
          <p:nvPicPr>
            <p:cNvPr id="130" name="Image" descr="Image"/>
            <p:cNvPicPr>
              <a:picLocks noChangeAspect="1"/>
            </p:cNvPicPr>
            <p:nvPr/>
          </p:nvPicPr>
          <p:blipFill>
            <a:blip r:embed="rId2">
              <a:extLst/>
            </a:blip>
            <a:stretch>
              <a:fillRect/>
            </a:stretch>
          </p:blipFill>
          <p:spPr>
            <a:xfrm>
              <a:off x="127000" y="88900"/>
              <a:ext cx="19475694" cy="12942708"/>
            </a:xfrm>
            <a:prstGeom prst="rect">
              <a:avLst/>
            </a:prstGeom>
            <a:ln>
              <a:noFill/>
            </a:ln>
            <a:effectLst/>
          </p:spPr>
        </p:pic>
        <p:pic>
          <p:nvPicPr>
            <p:cNvPr id="129" name="Image" descr="Image"/>
            <p:cNvPicPr>
              <a:picLocks noChangeAspect="0"/>
            </p:cNvPicPr>
            <p:nvPr/>
          </p:nvPicPr>
          <p:blipFill>
            <a:blip r:embed="rId3">
              <a:extLst/>
            </a:blip>
            <a:stretch>
              <a:fillRect/>
            </a:stretch>
          </p:blipFill>
          <p:spPr>
            <a:xfrm>
              <a:off x="0" y="0"/>
              <a:ext cx="19729694" cy="13272908"/>
            </a:xfrm>
            <a:prstGeom prst="rect">
              <a:avLst/>
            </a:prstGeom>
            <a:effectLst/>
          </p:spPr>
        </p:pic>
      </p:grpSp>
      <p:sp>
        <p:nvSpPr>
          <p:cNvPr id="132" name="Getting started in the Right Direction is very important.…"/>
          <p:cNvSpPr txBox="1"/>
          <p:nvPr/>
        </p:nvSpPr>
        <p:spPr>
          <a:xfrm>
            <a:off x="2665150" y="11464043"/>
            <a:ext cx="19053700" cy="191829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b="1" sz="5000">
                <a:solidFill>
                  <a:srgbClr val="FFFFFF"/>
                </a:solidFill>
                <a:latin typeface="Times Roman"/>
                <a:ea typeface="Times Roman"/>
                <a:cs typeface="Times Roman"/>
                <a:sym typeface="Times Roman"/>
              </a:defRPr>
            </a:pPr>
            <a:r>
              <a:t>Getting started in the Right Direction is very important.</a:t>
            </a:r>
          </a:p>
          <a:p>
            <a:pPr algn="l">
              <a:defRPr b="1" sz="5000">
                <a:solidFill>
                  <a:srgbClr val="FFFFFF"/>
                </a:solidFill>
                <a:latin typeface="Times Roman"/>
                <a:ea typeface="Times Roman"/>
                <a:cs typeface="Times Roman"/>
                <a:sym typeface="Times Roman"/>
              </a:defRPr>
            </a:pPr>
            <a:r>
              <a:t>You can do it today.  -M.E.H. 28 Dec. 2021</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160" name="• Acts 1:1-3…"/>
          <p:cNvSpPr txBox="1"/>
          <p:nvPr/>
        </p:nvSpPr>
        <p:spPr>
          <a:xfrm>
            <a:off x="2101307" y="333664"/>
            <a:ext cx="20817698"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b="1" sz="7400" u="sng">
                <a:solidFill>
                  <a:srgbClr val="FFFFFF"/>
                </a:solidFill>
                <a:latin typeface="Times Roman"/>
                <a:ea typeface="Times Roman"/>
                <a:cs typeface="Times Roman"/>
                <a:sym typeface="Times Roman"/>
              </a:defRPr>
            </a:pPr>
            <a:r>
              <a:t>• Acts 1:1-3</a:t>
            </a:r>
          </a:p>
          <a:p>
            <a:pPr algn="l">
              <a:defRPr b="1" sz="7000">
                <a:solidFill>
                  <a:srgbClr val="FFFFFF"/>
                </a:solidFill>
                <a:latin typeface="Times Roman"/>
                <a:ea typeface="Times Roman"/>
                <a:cs typeface="Times Roman"/>
                <a:sym typeface="Times Roman"/>
              </a:defRPr>
            </a:pPr>
            <a:r>
              <a:t>1 The first account I composed, Theophilus, about all that Jesus began to do and teach,</a:t>
            </a:r>
          </a:p>
          <a:p>
            <a:pPr algn="l">
              <a:defRPr b="1" sz="7000">
                <a:solidFill>
                  <a:srgbClr val="FFFFFF"/>
                </a:solidFill>
                <a:latin typeface="Times Roman"/>
                <a:ea typeface="Times Roman"/>
                <a:cs typeface="Times Roman"/>
                <a:sym typeface="Times Roman"/>
              </a:defRPr>
            </a:pPr>
            <a:r>
              <a:t>2 until the day when He was taken up to heaven, after He had by the Holy Spirit given orders to the apostles whom He had chosen.</a:t>
            </a:r>
          </a:p>
          <a:p>
            <a:pPr algn="l">
              <a:defRPr b="1" sz="7000">
                <a:solidFill>
                  <a:srgbClr val="FFFFFF"/>
                </a:solidFill>
                <a:latin typeface="Times Roman"/>
                <a:ea typeface="Times Roman"/>
                <a:cs typeface="Times Roman"/>
                <a:sym typeface="Times Roman"/>
              </a:defRPr>
            </a:pPr>
            <a:r>
              <a:t>3 To these He also presented Himself alive after His suffering, by many convincing proofs, appearing to them over a period of forty days and speaking of the things concerning the kingdom of God.</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162" name="• Acts 1:4-5…"/>
          <p:cNvSpPr txBox="1"/>
          <p:nvPr/>
        </p:nvSpPr>
        <p:spPr>
          <a:xfrm>
            <a:off x="2101307" y="333664"/>
            <a:ext cx="20817698"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b="1" sz="7400" u="sng">
                <a:solidFill>
                  <a:srgbClr val="FFFFFF"/>
                </a:solidFill>
                <a:latin typeface="Times Roman"/>
                <a:ea typeface="Times Roman"/>
                <a:cs typeface="Times Roman"/>
                <a:sym typeface="Times Roman"/>
              </a:defRPr>
            </a:pPr>
            <a:r>
              <a:t>• Acts 1:4-5</a:t>
            </a:r>
          </a:p>
          <a:p>
            <a:pPr algn="l">
              <a:defRPr b="1" sz="7000">
                <a:solidFill>
                  <a:srgbClr val="FFFFFF"/>
                </a:solidFill>
                <a:latin typeface="Times Roman"/>
                <a:ea typeface="Times Roman"/>
                <a:cs typeface="Times Roman"/>
                <a:sym typeface="Times Roman"/>
              </a:defRPr>
            </a:pPr>
            <a:r>
              <a:t>4 Gathering them together, He commanded them not to leave Jerusalem, but to wait for what the Father had promised, "Which," He said, "you heard of from Me;</a:t>
            </a:r>
          </a:p>
          <a:p>
            <a:pPr algn="l">
              <a:defRPr b="1" sz="7000">
                <a:solidFill>
                  <a:srgbClr val="FFFFFF"/>
                </a:solidFill>
                <a:latin typeface="Times Roman"/>
                <a:ea typeface="Times Roman"/>
                <a:cs typeface="Times Roman"/>
                <a:sym typeface="Times Roman"/>
              </a:defRPr>
            </a:pPr>
            <a:r>
              <a:t>5 for John baptized with water, but you will be baptized with the Holy Spirit not many days from now."</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164" name="• Acts 1:6-8…"/>
          <p:cNvSpPr txBox="1"/>
          <p:nvPr/>
        </p:nvSpPr>
        <p:spPr>
          <a:xfrm>
            <a:off x="2101307" y="333664"/>
            <a:ext cx="20817698"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b="1" sz="7400" u="sng">
                <a:solidFill>
                  <a:srgbClr val="FFFFFF"/>
                </a:solidFill>
                <a:latin typeface="Times Roman"/>
                <a:ea typeface="Times Roman"/>
                <a:cs typeface="Times Roman"/>
                <a:sym typeface="Times Roman"/>
              </a:defRPr>
            </a:pPr>
            <a:r>
              <a:t>• Acts 1:6-8</a:t>
            </a:r>
          </a:p>
          <a:p>
            <a:pPr algn="l">
              <a:defRPr b="1" sz="7000">
                <a:solidFill>
                  <a:srgbClr val="FFFFFF"/>
                </a:solidFill>
                <a:latin typeface="Times Roman"/>
                <a:ea typeface="Times Roman"/>
                <a:cs typeface="Times Roman"/>
                <a:sym typeface="Times Roman"/>
              </a:defRPr>
            </a:pPr>
            <a:r>
              <a:t>6 So when they had come together, they were asking Him, saying, "Lord, is it at this time You are restoring the kingdom to Israel?"</a:t>
            </a:r>
          </a:p>
          <a:p>
            <a:pPr algn="l">
              <a:defRPr b="1" sz="7000">
                <a:solidFill>
                  <a:srgbClr val="FFFFFF"/>
                </a:solidFill>
                <a:latin typeface="Times Roman"/>
                <a:ea typeface="Times Roman"/>
                <a:cs typeface="Times Roman"/>
                <a:sym typeface="Times Roman"/>
              </a:defRPr>
            </a:pPr>
            <a:r>
              <a:t>7 He said to them, "It is not for you to know times or epochs which the Father has fixed by His own authority;</a:t>
            </a:r>
          </a:p>
          <a:p>
            <a:pPr algn="l">
              <a:defRPr b="1" sz="7000">
                <a:solidFill>
                  <a:srgbClr val="FFFFFF"/>
                </a:solidFill>
                <a:latin typeface="Times Roman"/>
                <a:ea typeface="Times Roman"/>
                <a:cs typeface="Times Roman"/>
                <a:sym typeface="Times Roman"/>
              </a:defRPr>
            </a:pPr>
            <a:r>
              <a:t>8 but you will receive power when the Holy Spirit has come upon you; and you shall be My witnesses both in Jerusalem, and in all Judea and Samaria, and even to the remotest part of the earth."</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166" name="• Acts 1:6-8…"/>
          <p:cNvSpPr txBox="1"/>
          <p:nvPr/>
        </p:nvSpPr>
        <p:spPr>
          <a:xfrm>
            <a:off x="2101307" y="333664"/>
            <a:ext cx="20817698"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b="1" sz="7400" u="sng">
                <a:solidFill>
                  <a:srgbClr val="FFFFFF"/>
                </a:solidFill>
                <a:latin typeface="Times Roman"/>
                <a:ea typeface="Times Roman"/>
                <a:cs typeface="Times Roman"/>
                <a:sym typeface="Times Roman"/>
              </a:defRPr>
            </a:pPr>
            <a:r>
              <a:t>• Acts 1:6-8</a:t>
            </a:r>
          </a:p>
          <a:p>
            <a:pPr algn="l">
              <a:defRPr b="1" sz="7000">
                <a:solidFill>
                  <a:srgbClr val="FFFFFF"/>
                </a:solidFill>
                <a:latin typeface="Times Roman"/>
                <a:ea typeface="Times Roman"/>
                <a:cs typeface="Times Roman"/>
                <a:sym typeface="Times Roman"/>
              </a:defRPr>
            </a:pPr>
            <a:r>
              <a:t>6 So when they had come together, they were asking Him, saying, "Lord, is it at this time You are restoring the kingdom to Israel?"</a:t>
            </a:r>
          </a:p>
          <a:p>
            <a:pPr algn="l">
              <a:defRPr b="1" sz="7000">
                <a:solidFill>
                  <a:srgbClr val="FFFFFF"/>
                </a:solidFill>
                <a:latin typeface="Times Roman"/>
                <a:ea typeface="Times Roman"/>
                <a:cs typeface="Times Roman"/>
                <a:sym typeface="Times Roman"/>
              </a:defRPr>
            </a:pPr>
            <a:r>
              <a:t>7 He said to them, "It is not for you to know times or epochs which the Father has fixed by His own authority;</a:t>
            </a:r>
          </a:p>
          <a:p>
            <a:pPr algn="l">
              <a:defRPr b="1" sz="7000">
                <a:solidFill>
                  <a:srgbClr val="FFFFFF"/>
                </a:solidFill>
                <a:latin typeface="Times Roman"/>
                <a:ea typeface="Times Roman"/>
                <a:cs typeface="Times Roman"/>
                <a:sym typeface="Times Roman"/>
              </a:defRPr>
            </a:pPr>
            <a:r>
              <a:t>8 but you will receive power when the Holy Spirit has come upon you; and you shall be My witnesses both in Jerusalem, and in all Judea and Samaria, and even to the remotest part of the earth."</a:t>
            </a:r>
          </a:p>
        </p:txBody>
      </p:sp>
      <p:sp>
        <p:nvSpPr>
          <p:cNvPr id="167" name="Rectangle"/>
          <p:cNvSpPr/>
          <p:nvPr/>
        </p:nvSpPr>
        <p:spPr>
          <a:xfrm>
            <a:off x="4056686" y="7890157"/>
            <a:ext cx="18525873" cy="1270001"/>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168" name="Rectangle"/>
          <p:cNvSpPr/>
          <p:nvPr/>
        </p:nvSpPr>
        <p:spPr>
          <a:xfrm>
            <a:off x="8282245" y="9166142"/>
            <a:ext cx="11682518" cy="1076626"/>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170" name="• Acts 1:9-11…"/>
          <p:cNvSpPr txBox="1"/>
          <p:nvPr/>
        </p:nvSpPr>
        <p:spPr>
          <a:xfrm>
            <a:off x="2101307" y="333664"/>
            <a:ext cx="20817698"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b="1" sz="7400" u="sng">
                <a:solidFill>
                  <a:srgbClr val="FFFFFF"/>
                </a:solidFill>
                <a:latin typeface="Times Roman"/>
                <a:ea typeface="Times Roman"/>
                <a:cs typeface="Times Roman"/>
                <a:sym typeface="Times Roman"/>
              </a:defRPr>
            </a:pPr>
            <a:r>
              <a:t>• Acts 1:9-11</a:t>
            </a:r>
          </a:p>
          <a:p>
            <a:pPr algn="l">
              <a:defRPr b="1" sz="7000">
                <a:solidFill>
                  <a:srgbClr val="FFFFFF"/>
                </a:solidFill>
                <a:latin typeface="Times Roman"/>
                <a:ea typeface="Times Roman"/>
                <a:cs typeface="Times Roman"/>
                <a:sym typeface="Times Roman"/>
              </a:defRPr>
            </a:pPr>
            <a:r>
              <a:t>9 And after He had said these things, He was lifted up while they were looking on, and a cloud received Him out of their sight.</a:t>
            </a:r>
          </a:p>
          <a:p>
            <a:pPr algn="l">
              <a:defRPr b="1" sz="7000">
                <a:solidFill>
                  <a:srgbClr val="FFFFFF"/>
                </a:solidFill>
                <a:latin typeface="Times Roman"/>
                <a:ea typeface="Times Roman"/>
                <a:cs typeface="Times Roman"/>
                <a:sym typeface="Times Roman"/>
              </a:defRPr>
            </a:pPr>
            <a:r>
              <a:t>10 And as they were gazing intently into the sky while He was going, behold, two men in white clothing stood beside them.</a:t>
            </a:r>
          </a:p>
          <a:p>
            <a:pPr algn="l">
              <a:defRPr b="1" sz="7000">
                <a:solidFill>
                  <a:srgbClr val="FFFFFF"/>
                </a:solidFill>
                <a:latin typeface="Times Roman"/>
                <a:ea typeface="Times Roman"/>
                <a:cs typeface="Times Roman"/>
                <a:sym typeface="Times Roman"/>
              </a:defRPr>
            </a:pPr>
            <a:r>
              <a:t>11 They also said, "Men of Galilee, why do you stand looking into the sky? This Jesus, who has been taken up from you into heaven, will come in just the same way as you have watched Him go into heaven."</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172" name="• Acts 1:9-11…"/>
          <p:cNvSpPr txBox="1"/>
          <p:nvPr/>
        </p:nvSpPr>
        <p:spPr>
          <a:xfrm>
            <a:off x="2101307" y="333664"/>
            <a:ext cx="20817698"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b="1" sz="7400" u="sng">
                <a:solidFill>
                  <a:srgbClr val="FFFFFF"/>
                </a:solidFill>
                <a:latin typeface="Times Roman"/>
                <a:ea typeface="Times Roman"/>
                <a:cs typeface="Times Roman"/>
                <a:sym typeface="Times Roman"/>
              </a:defRPr>
            </a:pPr>
            <a:r>
              <a:t>• Acts 1:9-11</a:t>
            </a:r>
          </a:p>
          <a:p>
            <a:pPr algn="l">
              <a:defRPr b="1" sz="7000">
                <a:solidFill>
                  <a:srgbClr val="FFFFFF"/>
                </a:solidFill>
                <a:latin typeface="Times Roman"/>
                <a:ea typeface="Times Roman"/>
                <a:cs typeface="Times Roman"/>
                <a:sym typeface="Times Roman"/>
              </a:defRPr>
            </a:pPr>
            <a:r>
              <a:t>12 Then they returned to Jerusalem from the mount called Olivet, which is near Jerusalem, a Sabbath day's journey away.</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174" name="• Acts 1:12…"/>
          <p:cNvSpPr txBox="1"/>
          <p:nvPr/>
        </p:nvSpPr>
        <p:spPr>
          <a:xfrm>
            <a:off x="2101307" y="333664"/>
            <a:ext cx="20817698"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b="1" sz="7400" u="sng">
                <a:solidFill>
                  <a:srgbClr val="FFFFFF"/>
                </a:solidFill>
                <a:latin typeface="Times Roman"/>
                <a:ea typeface="Times Roman"/>
                <a:cs typeface="Times Roman"/>
                <a:sym typeface="Times Roman"/>
              </a:defRPr>
            </a:pPr>
            <a:r>
              <a:t>• Acts 1:12</a:t>
            </a:r>
          </a:p>
          <a:p>
            <a:pPr algn="l">
              <a:defRPr b="1" sz="7000">
                <a:solidFill>
                  <a:srgbClr val="FFFFFF"/>
                </a:solidFill>
                <a:latin typeface="Times Roman"/>
                <a:ea typeface="Times Roman"/>
                <a:cs typeface="Times Roman"/>
                <a:sym typeface="Times Roman"/>
              </a:defRPr>
            </a:pPr>
            <a:r>
              <a:t>12 Then they returned to Jerusalem from the mount called Olivet, which is near Jerusalem, a Sabbath day's journey away.</a:t>
            </a:r>
          </a:p>
        </p:txBody>
      </p:sp>
      <p:sp>
        <p:nvSpPr>
          <p:cNvPr id="175" name="Rectangle"/>
          <p:cNvSpPr/>
          <p:nvPr/>
        </p:nvSpPr>
        <p:spPr>
          <a:xfrm>
            <a:off x="5337474" y="1379246"/>
            <a:ext cx="10492322" cy="1270001"/>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177" name="–&gt;…"/>
          <p:cNvSpPr txBox="1"/>
          <p:nvPr/>
        </p:nvSpPr>
        <p:spPr>
          <a:xfrm>
            <a:off x="11118373" y="333664"/>
            <a:ext cx="1030151"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algn="l">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p:txBody>
      </p:sp>
      <p:sp>
        <p:nvSpPr>
          <p:cNvPr id="178" name="repentance…"/>
          <p:cNvSpPr txBox="1"/>
          <p:nvPr/>
        </p:nvSpPr>
        <p:spPr>
          <a:xfrm>
            <a:off x="133366" y="333664"/>
            <a:ext cx="10745921"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r">
              <a:defRPr b="1" sz="4800">
                <a:solidFill>
                  <a:srgbClr val="FFFFFF"/>
                </a:solidFill>
                <a:latin typeface="Times Roman"/>
                <a:ea typeface="Times Roman"/>
                <a:cs typeface="Times Roman"/>
                <a:sym typeface="Times Roman"/>
              </a:defRPr>
            </a:pPr>
            <a:r>
              <a:t>repentance</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forgiveness of sins</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should be</a:t>
            </a:r>
          </a:p>
          <a:p>
            <a:pPr algn="r">
              <a:defRPr b="1" sz="4800">
                <a:solidFill>
                  <a:srgbClr val="FFFFFF"/>
                </a:solidFill>
                <a:latin typeface="Times Roman"/>
                <a:ea typeface="Times Roman"/>
                <a:cs typeface="Times Roman"/>
                <a:sym typeface="Times Roman"/>
              </a:defRPr>
            </a:pPr>
            <a:r>
              <a:t>proclaimed</a:t>
            </a:r>
          </a:p>
          <a:p>
            <a:pPr algn="r">
              <a:defRPr b="1" sz="4800">
                <a:solidFill>
                  <a:srgbClr val="FFFFFF"/>
                </a:solidFill>
                <a:latin typeface="Times Roman"/>
                <a:ea typeface="Times Roman"/>
                <a:cs typeface="Times Roman"/>
                <a:sym typeface="Times Roman"/>
              </a:defRPr>
            </a:pPr>
            <a:r>
              <a:t>in his name</a:t>
            </a:r>
          </a:p>
          <a:p>
            <a:pPr algn="r">
              <a:defRPr b="1" sz="4800">
                <a:solidFill>
                  <a:srgbClr val="FFFFFF"/>
                </a:solidFill>
                <a:latin typeface="Times Roman"/>
                <a:ea typeface="Times Roman"/>
                <a:cs typeface="Times Roman"/>
                <a:sym typeface="Times Roman"/>
              </a:defRPr>
            </a:pPr>
            <a:r>
              <a:t>to all nations</a:t>
            </a:r>
          </a:p>
          <a:p>
            <a:pPr algn="r">
              <a:defRPr b="1" sz="4800">
                <a:solidFill>
                  <a:srgbClr val="FFFFFF"/>
                </a:solidFill>
                <a:latin typeface="Times Roman"/>
                <a:ea typeface="Times Roman"/>
                <a:cs typeface="Times Roman"/>
                <a:sym typeface="Times Roman"/>
              </a:defRPr>
            </a:pPr>
            <a:r>
              <a:t>beginning from Jerusalem.</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And ye are witnesses of these things.</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And, behold, I send the promise of my Father upon you: but tarry ye in the city of Jerusalem, until ye be </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endued with power from on high.</a:t>
            </a:r>
          </a:p>
        </p:txBody>
      </p:sp>
      <p:sp>
        <p:nvSpPr>
          <p:cNvPr id="179" name="repentance…"/>
          <p:cNvSpPr txBox="1"/>
          <p:nvPr/>
        </p:nvSpPr>
        <p:spPr>
          <a:xfrm>
            <a:off x="12201176" y="333664"/>
            <a:ext cx="12195603"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228600" indent="-228600" algn="l">
              <a:buSzPct val="75000"/>
              <a:buChar char="•"/>
              <a:defRPr b="1" sz="4800">
                <a:solidFill>
                  <a:srgbClr val="FFFFFF"/>
                </a:solidFill>
                <a:latin typeface="Times Roman"/>
                <a:ea typeface="Times Roman"/>
                <a:cs typeface="Times Roman"/>
                <a:sym typeface="Times Roman"/>
              </a:defRPr>
            </a:pPr>
            <a:r>
              <a:t>repentance</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forgiveness of sins</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should be</a:t>
            </a:r>
          </a:p>
          <a:p>
            <a:pPr marL="228600" indent="-228600" algn="l">
              <a:buSzPct val="75000"/>
              <a:buChar char="•"/>
              <a:defRPr b="1" sz="4800">
                <a:solidFill>
                  <a:srgbClr val="FFFFFF"/>
                </a:solidFill>
                <a:latin typeface="Times Roman"/>
                <a:ea typeface="Times Roman"/>
                <a:cs typeface="Times Roman"/>
                <a:sym typeface="Times Roman"/>
              </a:defRPr>
            </a:pPr>
            <a:r>
              <a:t>proclaimed</a:t>
            </a:r>
          </a:p>
          <a:p>
            <a:pPr marL="228600" indent="-228600" algn="l">
              <a:buSzPct val="75000"/>
              <a:buChar char="•"/>
              <a:defRPr b="1" sz="4800">
                <a:solidFill>
                  <a:srgbClr val="FFFFFF"/>
                </a:solidFill>
                <a:latin typeface="Times Roman"/>
                <a:ea typeface="Times Roman"/>
                <a:cs typeface="Times Roman"/>
                <a:sym typeface="Times Roman"/>
              </a:defRPr>
            </a:pPr>
            <a:r>
              <a:t>in his name</a:t>
            </a:r>
          </a:p>
          <a:p>
            <a:pPr marL="228600" indent="-228600" algn="l">
              <a:buSzPct val="75000"/>
              <a:buChar char="•"/>
              <a:defRPr b="1" sz="4800">
                <a:solidFill>
                  <a:srgbClr val="FFFFFF"/>
                </a:solidFill>
                <a:latin typeface="Times Roman"/>
                <a:ea typeface="Times Roman"/>
                <a:cs typeface="Times Roman"/>
                <a:sym typeface="Times Roman"/>
              </a:defRPr>
            </a:pPr>
            <a:r>
              <a:t>“from every nation under heaven” (Ac. 2:5)</a:t>
            </a:r>
          </a:p>
          <a:p>
            <a:pPr marL="228600" indent="-228600" algn="l">
              <a:buSzPct val="75000"/>
              <a:buChar char="•"/>
              <a:defRPr b="1" sz="4800">
                <a:solidFill>
                  <a:srgbClr val="FFFFFF"/>
                </a:solidFill>
                <a:latin typeface="Times Roman"/>
                <a:ea typeface="Times Roman"/>
                <a:cs typeface="Times Roman"/>
                <a:sym typeface="Times Roman"/>
              </a:defRPr>
            </a:pPr>
            <a:r>
              <a:t>they returned to Jerusalem” (Ac. 1:12)</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And ye are witnesses of these things.</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they returned to Jerusalem” (Ac. 1:12)</a:t>
            </a: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“filled with the Holy Spirit” (Ac. 2:4)</a:t>
            </a:r>
          </a:p>
        </p:txBody>
      </p:sp>
      <p:sp>
        <p:nvSpPr>
          <p:cNvPr id="180" name="Rectangle"/>
          <p:cNvSpPr/>
          <p:nvPr/>
        </p:nvSpPr>
        <p:spPr>
          <a:xfrm>
            <a:off x="12434320" y="6223000"/>
            <a:ext cx="11468408" cy="875653"/>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181" name="Rectangle"/>
          <p:cNvSpPr/>
          <p:nvPr/>
        </p:nvSpPr>
        <p:spPr>
          <a:xfrm>
            <a:off x="12434320" y="9190544"/>
            <a:ext cx="11468408" cy="875653"/>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183" name="• Acts 2:1-4…"/>
          <p:cNvSpPr txBox="1"/>
          <p:nvPr/>
        </p:nvSpPr>
        <p:spPr>
          <a:xfrm>
            <a:off x="2101307" y="333664"/>
            <a:ext cx="20817698"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b="1" sz="7400" u="sng">
                <a:solidFill>
                  <a:srgbClr val="FFFFFF"/>
                </a:solidFill>
                <a:latin typeface="Times Roman"/>
                <a:ea typeface="Times Roman"/>
                <a:cs typeface="Times Roman"/>
                <a:sym typeface="Times Roman"/>
              </a:defRPr>
            </a:pPr>
            <a:r>
              <a:t>• Acts 2:1-4</a:t>
            </a:r>
          </a:p>
          <a:p>
            <a:pPr algn="l">
              <a:defRPr b="1" sz="6600">
                <a:solidFill>
                  <a:srgbClr val="FFFFFF"/>
                </a:solidFill>
                <a:latin typeface="Times Roman"/>
                <a:ea typeface="Times Roman"/>
                <a:cs typeface="Times Roman"/>
                <a:sym typeface="Times Roman"/>
              </a:defRPr>
            </a:pPr>
            <a:r>
              <a:t>1 When the day of Pentecost had come, they were all together in one place.</a:t>
            </a:r>
          </a:p>
          <a:p>
            <a:pPr algn="l">
              <a:defRPr b="1" sz="6600">
                <a:solidFill>
                  <a:srgbClr val="FFFFFF"/>
                </a:solidFill>
                <a:latin typeface="Times Roman"/>
                <a:ea typeface="Times Roman"/>
                <a:cs typeface="Times Roman"/>
                <a:sym typeface="Times Roman"/>
              </a:defRPr>
            </a:pPr>
            <a:r>
              <a:t>2 And suddenly there came from heaven a noise like a violent rushing wind, and it filled the whole house where they were sitting.</a:t>
            </a:r>
          </a:p>
          <a:p>
            <a:pPr algn="l">
              <a:defRPr b="1" sz="6600">
                <a:solidFill>
                  <a:srgbClr val="FFFFFF"/>
                </a:solidFill>
                <a:latin typeface="Times Roman"/>
                <a:ea typeface="Times Roman"/>
                <a:cs typeface="Times Roman"/>
                <a:sym typeface="Times Roman"/>
              </a:defRPr>
            </a:pPr>
            <a:r>
              <a:t>3 And there appeared to them tongues as of fire distributing themselves, and they rested on each one of them.</a:t>
            </a:r>
          </a:p>
          <a:p>
            <a:pPr algn="l">
              <a:defRPr b="1" sz="6600">
                <a:solidFill>
                  <a:srgbClr val="FFFFFF"/>
                </a:solidFill>
                <a:latin typeface="Times Roman"/>
                <a:ea typeface="Times Roman"/>
                <a:cs typeface="Times Roman"/>
                <a:sym typeface="Times Roman"/>
              </a:defRPr>
            </a:pPr>
            <a:r>
              <a:t>4 And they were all filled with the Holy Spirit and began to speak with other tongues, as the Spirit was giving them utterance.</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185" name="• Acts 2:1-4…"/>
          <p:cNvSpPr txBox="1"/>
          <p:nvPr/>
        </p:nvSpPr>
        <p:spPr>
          <a:xfrm>
            <a:off x="2101307" y="333664"/>
            <a:ext cx="20817698"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b="1" sz="7400" u="sng">
                <a:solidFill>
                  <a:srgbClr val="FFFFFF"/>
                </a:solidFill>
                <a:latin typeface="Times Roman"/>
                <a:ea typeface="Times Roman"/>
                <a:cs typeface="Times Roman"/>
                <a:sym typeface="Times Roman"/>
              </a:defRPr>
            </a:pPr>
            <a:r>
              <a:t>• Acts 2:1-4</a:t>
            </a:r>
          </a:p>
          <a:p>
            <a:pPr algn="l">
              <a:defRPr b="1" sz="6600">
                <a:solidFill>
                  <a:srgbClr val="FFFFFF"/>
                </a:solidFill>
                <a:latin typeface="Times Roman"/>
                <a:ea typeface="Times Roman"/>
                <a:cs typeface="Times Roman"/>
                <a:sym typeface="Times Roman"/>
              </a:defRPr>
            </a:pPr>
            <a:r>
              <a:t>1 When the day of Pentecost had come, they were all together in one place.</a:t>
            </a:r>
          </a:p>
          <a:p>
            <a:pPr algn="l">
              <a:defRPr b="1" sz="6600">
                <a:solidFill>
                  <a:srgbClr val="FFFFFF"/>
                </a:solidFill>
                <a:latin typeface="Times Roman"/>
                <a:ea typeface="Times Roman"/>
                <a:cs typeface="Times Roman"/>
                <a:sym typeface="Times Roman"/>
              </a:defRPr>
            </a:pPr>
            <a:r>
              <a:t>2 And suddenly there came from heaven a noise like a violent rushing wind, and it filled the whole house where they were sitting.</a:t>
            </a:r>
          </a:p>
          <a:p>
            <a:pPr algn="l">
              <a:defRPr b="1" sz="6600">
                <a:solidFill>
                  <a:srgbClr val="FFFFFF"/>
                </a:solidFill>
                <a:latin typeface="Times Roman"/>
                <a:ea typeface="Times Roman"/>
                <a:cs typeface="Times Roman"/>
                <a:sym typeface="Times Roman"/>
              </a:defRPr>
            </a:pPr>
            <a:r>
              <a:t>3 And there appeared to them tongues as of fire distributing themselves, and they rested on each one of them.</a:t>
            </a:r>
          </a:p>
          <a:p>
            <a:pPr algn="l">
              <a:defRPr b="1" sz="6600">
                <a:solidFill>
                  <a:srgbClr val="FFFFFF"/>
                </a:solidFill>
                <a:latin typeface="Times Roman"/>
                <a:ea typeface="Times Roman"/>
                <a:cs typeface="Times Roman"/>
                <a:sym typeface="Times Roman"/>
              </a:defRPr>
            </a:pPr>
            <a:r>
              <a:t>4 And they were all filled with the Holy Spirit and began to speak with other tongues, as the Spirit was giving them utterance.</a:t>
            </a:r>
          </a:p>
        </p:txBody>
      </p:sp>
      <p:sp>
        <p:nvSpPr>
          <p:cNvPr id="186" name="Rectangle"/>
          <p:cNvSpPr/>
          <p:nvPr/>
        </p:nvSpPr>
        <p:spPr>
          <a:xfrm>
            <a:off x="4348071" y="9454053"/>
            <a:ext cx="14092772" cy="1270001"/>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Double-click to edit"/>
          <p:cNvSpPr txBox="1"/>
          <p:nvPr>
            <p:ph type="title"/>
          </p:nvPr>
        </p:nvSpPr>
        <p:spPr>
          <a:prstGeom prst="rect">
            <a:avLst/>
          </a:prstGeom>
        </p:spPr>
        <p:txBody>
          <a:bodyPr/>
          <a:lstStyle/>
          <a:p>
            <a:pPr/>
          </a:p>
        </p:txBody>
      </p:sp>
      <p:pic>
        <p:nvPicPr>
          <p:cNvPr id="135" name="Image" descr="Image"/>
          <p:cNvPicPr>
            <a:picLocks noChangeAspect="1"/>
          </p:cNvPicPr>
          <p:nvPr/>
        </p:nvPicPr>
        <p:blipFill>
          <a:blip r:embed="rId2">
            <a:extLst/>
          </a:blip>
          <a:stretch>
            <a:fillRect/>
          </a:stretch>
        </p:blipFill>
        <p:spPr>
          <a:xfrm>
            <a:off x="6096000" y="762000"/>
            <a:ext cx="12192000" cy="12192000"/>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188" name="–&gt;…"/>
          <p:cNvSpPr txBox="1"/>
          <p:nvPr/>
        </p:nvSpPr>
        <p:spPr>
          <a:xfrm>
            <a:off x="11118373" y="333664"/>
            <a:ext cx="1030151"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algn="l">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p:txBody>
      </p:sp>
      <p:sp>
        <p:nvSpPr>
          <p:cNvPr id="189" name="repentance…"/>
          <p:cNvSpPr txBox="1"/>
          <p:nvPr/>
        </p:nvSpPr>
        <p:spPr>
          <a:xfrm>
            <a:off x="133366" y="333664"/>
            <a:ext cx="10745921"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r">
              <a:defRPr b="1" sz="4800">
                <a:solidFill>
                  <a:srgbClr val="FFFFFF"/>
                </a:solidFill>
                <a:latin typeface="Times Roman"/>
                <a:ea typeface="Times Roman"/>
                <a:cs typeface="Times Roman"/>
                <a:sym typeface="Times Roman"/>
              </a:defRPr>
            </a:pPr>
            <a:r>
              <a:t>repentance</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forgiveness of sins</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should be</a:t>
            </a:r>
          </a:p>
          <a:p>
            <a:pPr algn="r">
              <a:defRPr b="1" sz="4800">
                <a:solidFill>
                  <a:srgbClr val="FFFFFF"/>
                </a:solidFill>
                <a:latin typeface="Times Roman"/>
                <a:ea typeface="Times Roman"/>
                <a:cs typeface="Times Roman"/>
                <a:sym typeface="Times Roman"/>
              </a:defRPr>
            </a:pPr>
            <a:r>
              <a:t>proclaimed</a:t>
            </a:r>
          </a:p>
          <a:p>
            <a:pPr algn="r">
              <a:defRPr b="1" sz="4800">
                <a:solidFill>
                  <a:srgbClr val="FFFFFF"/>
                </a:solidFill>
                <a:latin typeface="Times Roman"/>
                <a:ea typeface="Times Roman"/>
                <a:cs typeface="Times Roman"/>
                <a:sym typeface="Times Roman"/>
              </a:defRPr>
            </a:pPr>
            <a:r>
              <a:t>in his name</a:t>
            </a:r>
          </a:p>
          <a:p>
            <a:pPr algn="r">
              <a:defRPr b="1" sz="4800">
                <a:solidFill>
                  <a:srgbClr val="FFFFFF"/>
                </a:solidFill>
                <a:latin typeface="Times Roman"/>
                <a:ea typeface="Times Roman"/>
                <a:cs typeface="Times Roman"/>
                <a:sym typeface="Times Roman"/>
              </a:defRPr>
            </a:pPr>
            <a:r>
              <a:t>to all nations</a:t>
            </a:r>
          </a:p>
          <a:p>
            <a:pPr algn="r">
              <a:defRPr b="1" sz="4800">
                <a:solidFill>
                  <a:srgbClr val="FFFFFF"/>
                </a:solidFill>
                <a:latin typeface="Times Roman"/>
                <a:ea typeface="Times Roman"/>
                <a:cs typeface="Times Roman"/>
                <a:sym typeface="Times Roman"/>
              </a:defRPr>
            </a:pPr>
            <a:r>
              <a:t>beginning from Jerusalem.</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And ye are witnesses of these things.</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And, behold, I send the promise of my Father upon you: but tarry ye in the city of Jerusalem, until ye be </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endued with power from on high.</a:t>
            </a:r>
          </a:p>
        </p:txBody>
      </p:sp>
      <p:sp>
        <p:nvSpPr>
          <p:cNvPr id="190" name="repentance…"/>
          <p:cNvSpPr txBox="1"/>
          <p:nvPr/>
        </p:nvSpPr>
        <p:spPr>
          <a:xfrm>
            <a:off x="12201176" y="333664"/>
            <a:ext cx="12195603"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228600" indent="-228600" algn="l">
              <a:buSzPct val="75000"/>
              <a:buChar char="•"/>
              <a:defRPr b="1" sz="4800">
                <a:solidFill>
                  <a:srgbClr val="FFFFFF"/>
                </a:solidFill>
                <a:latin typeface="Times Roman"/>
                <a:ea typeface="Times Roman"/>
                <a:cs typeface="Times Roman"/>
                <a:sym typeface="Times Roman"/>
              </a:defRPr>
            </a:pPr>
            <a:r>
              <a:t>repentance</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forgiveness of sins</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should be</a:t>
            </a:r>
          </a:p>
          <a:p>
            <a:pPr marL="228600" indent="-228600" algn="l">
              <a:buSzPct val="75000"/>
              <a:buChar char="•"/>
              <a:defRPr b="1" sz="4800">
                <a:solidFill>
                  <a:srgbClr val="FFFFFF"/>
                </a:solidFill>
                <a:latin typeface="Times Roman"/>
                <a:ea typeface="Times Roman"/>
                <a:cs typeface="Times Roman"/>
                <a:sym typeface="Times Roman"/>
              </a:defRPr>
            </a:pPr>
            <a:r>
              <a:t>proclaimed</a:t>
            </a:r>
          </a:p>
          <a:p>
            <a:pPr marL="228600" indent="-228600" algn="l">
              <a:buSzPct val="75000"/>
              <a:buChar char="•"/>
              <a:defRPr b="1" sz="4800">
                <a:solidFill>
                  <a:srgbClr val="FFFFFF"/>
                </a:solidFill>
                <a:latin typeface="Times Roman"/>
                <a:ea typeface="Times Roman"/>
                <a:cs typeface="Times Roman"/>
                <a:sym typeface="Times Roman"/>
              </a:defRPr>
            </a:pPr>
            <a:r>
              <a:t>in his name</a:t>
            </a:r>
          </a:p>
          <a:p>
            <a:pPr marL="228600" indent="-228600" algn="l">
              <a:buSzPct val="75000"/>
              <a:buChar char="•"/>
              <a:defRPr b="1" sz="4800">
                <a:solidFill>
                  <a:srgbClr val="FFFFFF"/>
                </a:solidFill>
                <a:latin typeface="Times Roman"/>
                <a:ea typeface="Times Roman"/>
                <a:cs typeface="Times Roman"/>
                <a:sym typeface="Times Roman"/>
              </a:defRPr>
            </a:pPr>
            <a:r>
              <a:t>“from every nation under heaven” (Ac. 2:5)</a:t>
            </a:r>
          </a:p>
          <a:p>
            <a:pPr marL="228600" indent="-228600" algn="l">
              <a:buSzPct val="75000"/>
              <a:buChar char="•"/>
              <a:defRPr b="1" sz="4800">
                <a:solidFill>
                  <a:srgbClr val="FFFFFF"/>
                </a:solidFill>
                <a:latin typeface="Times Roman"/>
                <a:ea typeface="Times Roman"/>
                <a:cs typeface="Times Roman"/>
                <a:sym typeface="Times Roman"/>
              </a:defRPr>
            </a:pPr>
            <a:r>
              <a:t>they returned to Jerusalem” (Ac. 1:12)</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And ye are witnesses of these things.</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they returned to Jerusalem” (Ac. 1:12)</a:t>
            </a: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“filled with the Holy Spirit” (Ac. 2:4)</a:t>
            </a:r>
          </a:p>
        </p:txBody>
      </p:sp>
      <p:sp>
        <p:nvSpPr>
          <p:cNvPr id="191" name="Rectangle"/>
          <p:cNvSpPr/>
          <p:nvPr/>
        </p:nvSpPr>
        <p:spPr>
          <a:xfrm>
            <a:off x="12434320" y="6223000"/>
            <a:ext cx="11468408" cy="875653"/>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192" name="Rectangle"/>
          <p:cNvSpPr/>
          <p:nvPr/>
        </p:nvSpPr>
        <p:spPr>
          <a:xfrm>
            <a:off x="12434320" y="12158088"/>
            <a:ext cx="11468408" cy="875654"/>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193" name="Rectangle"/>
          <p:cNvSpPr/>
          <p:nvPr/>
        </p:nvSpPr>
        <p:spPr>
          <a:xfrm>
            <a:off x="12434320" y="9190544"/>
            <a:ext cx="11468408" cy="875653"/>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195" name="• Acts 2:5…"/>
          <p:cNvSpPr txBox="1"/>
          <p:nvPr/>
        </p:nvSpPr>
        <p:spPr>
          <a:xfrm>
            <a:off x="2101307" y="333664"/>
            <a:ext cx="20817698"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b="1" sz="7400" u="sng">
                <a:solidFill>
                  <a:srgbClr val="FFFFFF"/>
                </a:solidFill>
                <a:latin typeface="Times Roman"/>
                <a:ea typeface="Times Roman"/>
                <a:cs typeface="Times Roman"/>
                <a:sym typeface="Times Roman"/>
              </a:defRPr>
            </a:pPr>
            <a:r>
              <a:t>• Acts 2:5</a:t>
            </a:r>
          </a:p>
          <a:p>
            <a:pPr algn="l">
              <a:defRPr b="1" sz="6600">
                <a:solidFill>
                  <a:srgbClr val="FFFFFF"/>
                </a:solidFill>
                <a:latin typeface="Times Roman"/>
                <a:ea typeface="Times Roman"/>
                <a:cs typeface="Times Roman"/>
                <a:sym typeface="Times Roman"/>
              </a:defRPr>
            </a:pPr>
            <a:r>
              <a:t>5 Now there were Jews living in Jerusalem, devout men from every nation under heaven.</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197" name="• Acts 2:5…"/>
          <p:cNvSpPr txBox="1"/>
          <p:nvPr/>
        </p:nvSpPr>
        <p:spPr>
          <a:xfrm>
            <a:off x="2101307" y="333664"/>
            <a:ext cx="20817698"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b="1" sz="7400" u="sng">
                <a:solidFill>
                  <a:srgbClr val="FFFFFF"/>
                </a:solidFill>
                <a:latin typeface="Times Roman"/>
                <a:ea typeface="Times Roman"/>
                <a:cs typeface="Times Roman"/>
                <a:sym typeface="Times Roman"/>
              </a:defRPr>
            </a:pPr>
            <a:r>
              <a:t>• Acts 2:5</a:t>
            </a:r>
          </a:p>
          <a:p>
            <a:pPr algn="l">
              <a:defRPr b="1" sz="6600">
                <a:solidFill>
                  <a:srgbClr val="FFFFFF"/>
                </a:solidFill>
                <a:latin typeface="Times Roman"/>
                <a:ea typeface="Times Roman"/>
                <a:cs typeface="Times Roman"/>
                <a:sym typeface="Times Roman"/>
              </a:defRPr>
            </a:pPr>
            <a:r>
              <a:t>5 Now there were Jews living in Jerusalem, devout men from every nation under heaven.</a:t>
            </a:r>
          </a:p>
        </p:txBody>
      </p:sp>
      <p:sp>
        <p:nvSpPr>
          <p:cNvPr id="198" name="Rectangle"/>
          <p:cNvSpPr/>
          <p:nvPr/>
        </p:nvSpPr>
        <p:spPr>
          <a:xfrm>
            <a:off x="2023112" y="2647717"/>
            <a:ext cx="11919207" cy="875653"/>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200" name="–&gt;…"/>
          <p:cNvSpPr txBox="1"/>
          <p:nvPr/>
        </p:nvSpPr>
        <p:spPr>
          <a:xfrm>
            <a:off x="11118373" y="333664"/>
            <a:ext cx="1030151"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algn="l">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p:txBody>
      </p:sp>
      <p:sp>
        <p:nvSpPr>
          <p:cNvPr id="201" name="repentance…"/>
          <p:cNvSpPr txBox="1"/>
          <p:nvPr/>
        </p:nvSpPr>
        <p:spPr>
          <a:xfrm>
            <a:off x="133366" y="333664"/>
            <a:ext cx="10745921"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r">
              <a:defRPr b="1" sz="4800">
                <a:solidFill>
                  <a:srgbClr val="FFFFFF"/>
                </a:solidFill>
                <a:latin typeface="Times Roman"/>
                <a:ea typeface="Times Roman"/>
                <a:cs typeface="Times Roman"/>
                <a:sym typeface="Times Roman"/>
              </a:defRPr>
            </a:pPr>
            <a:r>
              <a:t>repentance</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forgiveness of sins</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should be</a:t>
            </a:r>
          </a:p>
          <a:p>
            <a:pPr algn="r">
              <a:defRPr b="1" sz="4800">
                <a:solidFill>
                  <a:srgbClr val="FFFFFF"/>
                </a:solidFill>
                <a:latin typeface="Times Roman"/>
                <a:ea typeface="Times Roman"/>
                <a:cs typeface="Times Roman"/>
                <a:sym typeface="Times Roman"/>
              </a:defRPr>
            </a:pPr>
            <a:r>
              <a:t>proclaimed</a:t>
            </a:r>
          </a:p>
          <a:p>
            <a:pPr algn="r">
              <a:defRPr b="1" sz="4800">
                <a:solidFill>
                  <a:srgbClr val="FFFFFF"/>
                </a:solidFill>
                <a:latin typeface="Times Roman"/>
                <a:ea typeface="Times Roman"/>
                <a:cs typeface="Times Roman"/>
                <a:sym typeface="Times Roman"/>
              </a:defRPr>
            </a:pPr>
            <a:r>
              <a:t>in his name</a:t>
            </a:r>
          </a:p>
          <a:p>
            <a:pPr algn="r">
              <a:defRPr b="1" sz="4800">
                <a:solidFill>
                  <a:srgbClr val="FFFFFF"/>
                </a:solidFill>
                <a:latin typeface="Times Roman"/>
                <a:ea typeface="Times Roman"/>
                <a:cs typeface="Times Roman"/>
                <a:sym typeface="Times Roman"/>
              </a:defRPr>
            </a:pPr>
            <a:r>
              <a:t>to all nations</a:t>
            </a:r>
          </a:p>
          <a:p>
            <a:pPr algn="r">
              <a:defRPr b="1" sz="4800">
                <a:solidFill>
                  <a:srgbClr val="FFFFFF"/>
                </a:solidFill>
                <a:latin typeface="Times Roman"/>
                <a:ea typeface="Times Roman"/>
                <a:cs typeface="Times Roman"/>
                <a:sym typeface="Times Roman"/>
              </a:defRPr>
            </a:pPr>
            <a:r>
              <a:t>beginning from Jerusalem.</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And ye are witnesses of these things.</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And, behold, I send the promise of my Father upon you: but tarry ye in the city of Jerusalem, until ye be </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endued with power from on high.</a:t>
            </a:r>
          </a:p>
        </p:txBody>
      </p:sp>
      <p:sp>
        <p:nvSpPr>
          <p:cNvPr id="202" name="repentance…"/>
          <p:cNvSpPr txBox="1"/>
          <p:nvPr/>
        </p:nvSpPr>
        <p:spPr>
          <a:xfrm>
            <a:off x="12201176" y="333664"/>
            <a:ext cx="12195603"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228600" indent="-228600" algn="l">
              <a:buSzPct val="75000"/>
              <a:buChar char="•"/>
              <a:defRPr b="1" sz="4800">
                <a:solidFill>
                  <a:srgbClr val="FFFFFF"/>
                </a:solidFill>
                <a:latin typeface="Times Roman"/>
                <a:ea typeface="Times Roman"/>
                <a:cs typeface="Times Roman"/>
                <a:sym typeface="Times Roman"/>
              </a:defRPr>
            </a:pPr>
            <a:r>
              <a:t>repentance</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forgiveness of sins</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should be</a:t>
            </a:r>
          </a:p>
          <a:p>
            <a:pPr marL="228600" indent="-228600" algn="l">
              <a:buSzPct val="75000"/>
              <a:buChar char="•"/>
              <a:defRPr b="1" sz="4800">
                <a:solidFill>
                  <a:srgbClr val="FFFFFF"/>
                </a:solidFill>
                <a:latin typeface="Times Roman"/>
                <a:ea typeface="Times Roman"/>
                <a:cs typeface="Times Roman"/>
                <a:sym typeface="Times Roman"/>
              </a:defRPr>
            </a:pPr>
            <a:r>
              <a:t>proclaimed</a:t>
            </a:r>
          </a:p>
          <a:p>
            <a:pPr marL="228600" indent="-228600" algn="l">
              <a:buSzPct val="75000"/>
              <a:buChar char="•"/>
              <a:defRPr b="1" sz="4800">
                <a:solidFill>
                  <a:srgbClr val="FFFFFF"/>
                </a:solidFill>
                <a:latin typeface="Times Roman"/>
                <a:ea typeface="Times Roman"/>
                <a:cs typeface="Times Roman"/>
                <a:sym typeface="Times Roman"/>
              </a:defRPr>
            </a:pPr>
            <a:r>
              <a:t>in his name</a:t>
            </a:r>
          </a:p>
          <a:p>
            <a:pPr marL="228600" indent="-228600" algn="l">
              <a:buSzPct val="75000"/>
              <a:buChar char="•"/>
              <a:defRPr b="1" sz="4800">
                <a:solidFill>
                  <a:srgbClr val="FFFFFF"/>
                </a:solidFill>
                <a:latin typeface="Times Roman"/>
                <a:ea typeface="Times Roman"/>
                <a:cs typeface="Times Roman"/>
                <a:sym typeface="Times Roman"/>
              </a:defRPr>
            </a:pPr>
            <a:r>
              <a:t>“from every nation under heaven” (Ac. 2:5)</a:t>
            </a:r>
          </a:p>
          <a:p>
            <a:pPr marL="228600" indent="-228600" algn="l">
              <a:buSzPct val="75000"/>
              <a:buChar char="•"/>
              <a:defRPr b="1" sz="4800">
                <a:solidFill>
                  <a:srgbClr val="FFFFFF"/>
                </a:solidFill>
                <a:latin typeface="Times Roman"/>
                <a:ea typeface="Times Roman"/>
                <a:cs typeface="Times Roman"/>
                <a:sym typeface="Times Roman"/>
              </a:defRPr>
            </a:pPr>
            <a:r>
              <a:t>they returned to Jerusalem” (Ac. 1:12)</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And ye are witnesses of these things.</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they returned to Jerusalem” (Ac. 1:12)</a:t>
            </a: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“filled with the Holy Spirit” (Ac. 2:4)</a:t>
            </a:r>
          </a:p>
        </p:txBody>
      </p:sp>
      <p:sp>
        <p:nvSpPr>
          <p:cNvPr id="203" name="Rectangle"/>
          <p:cNvSpPr/>
          <p:nvPr/>
        </p:nvSpPr>
        <p:spPr>
          <a:xfrm>
            <a:off x="12434320" y="6223000"/>
            <a:ext cx="11468408" cy="875653"/>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04" name="Rectangle"/>
          <p:cNvSpPr/>
          <p:nvPr/>
        </p:nvSpPr>
        <p:spPr>
          <a:xfrm>
            <a:off x="12434320" y="5392513"/>
            <a:ext cx="11468408" cy="875653"/>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05" name="Rectangle"/>
          <p:cNvSpPr/>
          <p:nvPr/>
        </p:nvSpPr>
        <p:spPr>
          <a:xfrm>
            <a:off x="12434320" y="12158088"/>
            <a:ext cx="11468408" cy="875654"/>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06" name="Rectangle"/>
          <p:cNvSpPr/>
          <p:nvPr/>
        </p:nvSpPr>
        <p:spPr>
          <a:xfrm>
            <a:off x="12434320" y="9190544"/>
            <a:ext cx="11468408" cy="875653"/>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208" name="• Acts 2:14…"/>
          <p:cNvSpPr txBox="1"/>
          <p:nvPr/>
        </p:nvSpPr>
        <p:spPr>
          <a:xfrm>
            <a:off x="2101307" y="333664"/>
            <a:ext cx="20817698"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b="1" sz="7400" u="sng">
                <a:solidFill>
                  <a:srgbClr val="FFFFFF"/>
                </a:solidFill>
                <a:latin typeface="Times Roman"/>
                <a:ea typeface="Times Roman"/>
                <a:cs typeface="Times Roman"/>
                <a:sym typeface="Times Roman"/>
              </a:defRPr>
            </a:pPr>
            <a:r>
              <a:t>• Acts 2:14</a:t>
            </a:r>
          </a:p>
          <a:p>
            <a:pPr algn="l">
              <a:defRPr b="1" sz="6600">
                <a:solidFill>
                  <a:srgbClr val="FFFFFF"/>
                </a:solidFill>
                <a:latin typeface="Times Roman"/>
                <a:ea typeface="Times Roman"/>
                <a:cs typeface="Times Roman"/>
                <a:sym typeface="Times Roman"/>
              </a:defRPr>
            </a:pPr>
            <a:r>
              <a:t>14 But Peter, taking his stand with the eleven, raised his voice and declared to them: "Men of Judea and all you who live in Jerusalem, let this be known to you and give heed to my words.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210" name="• Acts 2:14…"/>
          <p:cNvSpPr txBox="1"/>
          <p:nvPr/>
        </p:nvSpPr>
        <p:spPr>
          <a:xfrm>
            <a:off x="2101307" y="333664"/>
            <a:ext cx="20817698"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b="1" sz="7400" u="sng">
                <a:solidFill>
                  <a:srgbClr val="FFFFFF"/>
                </a:solidFill>
                <a:latin typeface="Times Roman"/>
                <a:ea typeface="Times Roman"/>
                <a:cs typeface="Times Roman"/>
                <a:sym typeface="Times Roman"/>
              </a:defRPr>
            </a:pPr>
            <a:r>
              <a:t>• Acts 2:14</a:t>
            </a:r>
          </a:p>
          <a:p>
            <a:pPr algn="l">
              <a:defRPr b="1" sz="6600">
                <a:solidFill>
                  <a:srgbClr val="FFFFFF"/>
                </a:solidFill>
                <a:latin typeface="Times Roman"/>
                <a:ea typeface="Times Roman"/>
                <a:cs typeface="Times Roman"/>
                <a:sym typeface="Times Roman"/>
              </a:defRPr>
            </a:pPr>
            <a:r>
              <a:t>14 But Peter, taking his stand with the eleven, raised his voice and declared to them: "Men of Judea and all you who live in Jerusalem, let this be known to you and give heed to my words.</a:t>
            </a:r>
          </a:p>
        </p:txBody>
      </p:sp>
      <p:sp>
        <p:nvSpPr>
          <p:cNvPr id="211" name="Rectangle"/>
          <p:cNvSpPr/>
          <p:nvPr/>
        </p:nvSpPr>
        <p:spPr>
          <a:xfrm>
            <a:off x="2023112" y="2647717"/>
            <a:ext cx="20106013" cy="2969999"/>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213" name="–&gt;…"/>
          <p:cNvSpPr txBox="1"/>
          <p:nvPr/>
        </p:nvSpPr>
        <p:spPr>
          <a:xfrm>
            <a:off x="11118373" y="333664"/>
            <a:ext cx="1030151"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algn="l">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p:txBody>
      </p:sp>
      <p:sp>
        <p:nvSpPr>
          <p:cNvPr id="214" name="repentance…"/>
          <p:cNvSpPr txBox="1"/>
          <p:nvPr/>
        </p:nvSpPr>
        <p:spPr>
          <a:xfrm>
            <a:off x="133366" y="333664"/>
            <a:ext cx="10745921"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r">
              <a:defRPr b="1" sz="4800">
                <a:solidFill>
                  <a:srgbClr val="FFFFFF"/>
                </a:solidFill>
                <a:latin typeface="Times Roman"/>
                <a:ea typeface="Times Roman"/>
                <a:cs typeface="Times Roman"/>
                <a:sym typeface="Times Roman"/>
              </a:defRPr>
            </a:pPr>
            <a:r>
              <a:t>repentance</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forgiveness of sins</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should be</a:t>
            </a:r>
          </a:p>
          <a:p>
            <a:pPr algn="r">
              <a:defRPr b="1" sz="4800">
                <a:solidFill>
                  <a:srgbClr val="FFFFFF"/>
                </a:solidFill>
                <a:latin typeface="Times Roman"/>
                <a:ea typeface="Times Roman"/>
                <a:cs typeface="Times Roman"/>
                <a:sym typeface="Times Roman"/>
              </a:defRPr>
            </a:pPr>
            <a:r>
              <a:t>proclaimed</a:t>
            </a:r>
          </a:p>
          <a:p>
            <a:pPr algn="r">
              <a:defRPr b="1" sz="4800">
                <a:solidFill>
                  <a:srgbClr val="FFFFFF"/>
                </a:solidFill>
                <a:latin typeface="Times Roman"/>
                <a:ea typeface="Times Roman"/>
                <a:cs typeface="Times Roman"/>
                <a:sym typeface="Times Roman"/>
              </a:defRPr>
            </a:pPr>
            <a:r>
              <a:t>in his name</a:t>
            </a:r>
          </a:p>
          <a:p>
            <a:pPr algn="r">
              <a:defRPr b="1" sz="4800">
                <a:solidFill>
                  <a:srgbClr val="FFFFFF"/>
                </a:solidFill>
                <a:latin typeface="Times Roman"/>
                <a:ea typeface="Times Roman"/>
                <a:cs typeface="Times Roman"/>
                <a:sym typeface="Times Roman"/>
              </a:defRPr>
            </a:pPr>
            <a:r>
              <a:t>to all nations</a:t>
            </a:r>
          </a:p>
          <a:p>
            <a:pPr algn="r">
              <a:defRPr b="1" sz="4800">
                <a:solidFill>
                  <a:srgbClr val="FFFFFF"/>
                </a:solidFill>
                <a:latin typeface="Times Roman"/>
                <a:ea typeface="Times Roman"/>
                <a:cs typeface="Times Roman"/>
                <a:sym typeface="Times Roman"/>
              </a:defRPr>
            </a:pPr>
            <a:r>
              <a:t>beginning from Jerusalem.</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And ye are witnesses of these things.</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And, behold, I send the promise of my Father upon you: but tarry ye in the city of Jerusalem, until ye be </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endued with power from on high.</a:t>
            </a:r>
          </a:p>
        </p:txBody>
      </p:sp>
      <p:sp>
        <p:nvSpPr>
          <p:cNvPr id="215" name="repentance…"/>
          <p:cNvSpPr txBox="1"/>
          <p:nvPr/>
        </p:nvSpPr>
        <p:spPr>
          <a:xfrm>
            <a:off x="12201176" y="333664"/>
            <a:ext cx="12195603"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228600" indent="-228600" algn="l">
              <a:buSzPct val="75000"/>
              <a:buChar char="•"/>
              <a:defRPr b="1" sz="4800">
                <a:solidFill>
                  <a:srgbClr val="FFFFFF"/>
                </a:solidFill>
                <a:latin typeface="Times Roman"/>
                <a:ea typeface="Times Roman"/>
                <a:cs typeface="Times Roman"/>
                <a:sym typeface="Times Roman"/>
              </a:defRPr>
            </a:pPr>
            <a:r>
              <a:t>repentance</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forgiveness of sins</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future - after Jesus made the promise</a:t>
            </a:r>
          </a:p>
          <a:p>
            <a:pPr marL="228600" indent="-228600" algn="l">
              <a:buSzPct val="75000"/>
              <a:buChar char="•"/>
              <a:defRPr b="1" sz="4800">
                <a:solidFill>
                  <a:srgbClr val="FFFFFF"/>
                </a:solidFill>
                <a:latin typeface="Times Roman"/>
                <a:ea typeface="Times Roman"/>
                <a:cs typeface="Times Roman"/>
                <a:sym typeface="Times Roman"/>
              </a:defRPr>
            </a:pPr>
            <a:r>
              <a:t>“give heed to my words.” (Ac. 2:14)</a:t>
            </a:r>
          </a:p>
          <a:p>
            <a:pPr marL="228600" indent="-228600" algn="l">
              <a:buSzPct val="75000"/>
              <a:buChar char="•"/>
              <a:defRPr b="1" sz="4800">
                <a:solidFill>
                  <a:srgbClr val="FFFFFF"/>
                </a:solidFill>
                <a:latin typeface="Times Roman"/>
                <a:ea typeface="Times Roman"/>
                <a:cs typeface="Times Roman"/>
                <a:sym typeface="Times Roman"/>
              </a:defRPr>
            </a:pPr>
            <a:r>
              <a:t>in his name</a:t>
            </a:r>
          </a:p>
          <a:p>
            <a:pPr marL="228600" indent="-228600" algn="l">
              <a:buSzPct val="75000"/>
              <a:buChar char="•"/>
              <a:defRPr b="1" sz="4800">
                <a:solidFill>
                  <a:srgbClr val="FFFFFF"/>
                </a:solidFill>
                <a:latin typeface="Times Roman"/>
                <a:ea typeface="Times Roman"/>
                <a:cs typeface="Times Roman"/>
                <a:sym typeface="Times Roman"/>
              </a:defRPr>
            </a:pPr>
            <a:r>
              <a:t>“from every nation under heaven” (Ac. 2:5)</a:t>
            </a:r>
          </a:p>
          <a:p>
            <a:pPr marL="228600" indent="-228600" algn="l">
              <a:buSzPct val="75000"/>
              <a:buChar char="•"/>
              <a:defRPr b="1" sz="4800">
                <a:solidFill>
                  <a:srgbClr val="FFFFFF"/>
                </a:solidFill>
                <a:latin typeface="Times Roman"/>
                <a:ea typeface="Times Roman"/>
                <a:cs typeface="Times Roman"/>
                <a:sym typeface="Times Roman"/>
              </a:defRPr>
            </a:pPr>
            <a:r>
              <a:t>they returned to Jerusalem” (Ac. 1:12)</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“give heed to my words.” (Ac. 2:14)</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they returned to Jerusalem” (Ac. 1:12)</a:t>
            </a: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“filled with the Holy Spirit” (Ac. 2:4)</a:t>
            </a:r>
          </a:p>
        </p:txBody>
      </p:sp>
      <p:sp>
        <p:nvSpPr>
          <p:cNvPr id="216" name="Rectangle"/>
          <p:cNvSpPr/>
          <p:nvPr/>
        </p:nvSpPr>
        <p:spPr>
          <a:xfrm>
            <a:off x="12434320" y="6223000"/>
            <a:ext cx="11468408" cy="875653"/>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17" name="Rectangle"/>
          <p:cNvSpPr/>
          <p:nvPr/>
        </p:nvSpPr>
        <p:spPr>
          <a:xfrm>
            <a:off x="12434320" y="5443313"/>
            <a:ext cx="11468408" cy="778595"/>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18" name="Rectangle"/>
          <p:cNvSpPr/>
          <p:nvPr/>
        </p:nvSpPr>
        <p:spPr>
          <a:xfrm>
            <a:off x="12434320" y="12158088"/>
            <a:ext cx="11468408" cy="875654"/>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19" name="Rectangle"/>
          <p:cNvSpPr/>
          <p:nvPr/>
        </p:nvSpPr>
        <p:spPr>
          <a:xfrm>
            <a:off x="12434320" y="7690481"/>
            <a:ext cx="11468408" cy="875654"/>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20" name="Rectangle"/>
          <p:cNvSpPr/>
          <p:nvPr/>
        </p:nvSpPr>
        <p:spPr>
          <a:xfrm>
            <a:off x="12434320" y="9190544"/>
            <a:ext cx="11468408" cy="875653"/>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21" name="Rectangle"/>
          <p:cNvSpPr/>
          <p:nvPr/>
        </p:nvSpPr>
        <p:spPr>
          <a:xfrm>
            <a:off x="12400309" y="3255455"/>
            <a:ext cx="11468408" cy="1596942"/>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223" name="• Acts 2:22-24…"/>
          <p:cNvSpPr txBox="1"/>
          <p:nvPr/>
        </p:nvSpPr>
        <p:spPr>
          <a:xfrm>
            <a:off x="2101307" y="333664"/>
            <a:ext cx="20817698"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b="1" sz="7400" u="sng">
                <a:solidFill>
                  <a:srgbClr val="FFFFFF"/>
                </a:solidFill>
                <a:latin typeface="Times Roman"/>
                <a:ea typeface="Times Roman"/>
                <a:cs typeface="Times Roman"/>
                <a:sym typeface="Times Roman"/>
              </a:defRPr>
            </a:pPr>
            <a:r>
              <a:t>• Acts 2:22-24</a:t>
            </a:r>
          </a:p>
          <a:p>
            <a:pPr algn="l">
              <a:defRPr b="1" sz="6600">
                <a:solidFill>
                  <a:srgbClr val="FFFFFF"/>
                </a:solidFill>
                <a:latin typeface="Times Roman"/>
                <a:ea typeface="Times Roman"/>
                <a:cs typeface="Times Roman"/>
                <a:sym typeface="Times Roman"/>
              </a:defRPr>
            </a:pPr>
            <a:r>
              <a:t>22 "Men of Israel, listen to these words: Jesus the Nazarene, a man attested to you by God with miracles and wonders and signs which God performed through Him in your midst, just as you yourselves know--</a:t>
            </a:r>
          </a:p>
          <a:p>
            <a:pPr algn="l">
              <a:defRPr b="1" sz="6600">
                <a:solidFill>
                  <a:srgbClr val="FFFFFF"/>
                </a:solidFill>
                <a:latin typeface="Times Roman"/>
                <a:ea typeface="Times Roman"/>
                <a:cs typeface="Times Roman"/>
                <a:sym typeface="Times Roman"/>
              </a:defRPr>
            </a:pPr>
            <a:r>
              <a:t>23 this Man, delivered over by the predetermined plan and foreknowledge of God, you nailed to a cross by the hands of godless men and put Him to death.</a:t>
            </a:r>
          </a:p>
          <a:p>
            <a:pPr algn="l">
              <a:defRPr b="1" sz="6600">
                <a:solidFill>
                  <a:srgbClr val="FFFFFF"/>
                </a:solidFill>
                <a:latin typeface="Times Roman"/>
                <a:ea typeface="Times Roman"/>
                <a:cs typeface="Times Roman"/>
                <a:sym typeface="Times Roman"/>
              </a:defRPr>
            </a:pPr>
            <a:r>
              <a:t>24 "But God raised Him up again, putting an end to the agony of death, since it was impossible for Him to be held in its power.</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225" name="• Acts 2:32-33…"/>
          <p:cNvSpPr txBox="1"/>
          <p:nvPr/>
        </p:nvSpPr>
        <p:spPr>
          <a:xfrm>
            <a:off x="2101307" y="333664"/>
            <a:ext cx="20817698"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b="1" sz="7400" u="sng">
                <a:solidFill>
                  <a:srgbClr val="FFFFFF"/>
                </a:solidFill>
                <a:latin typeface="Times Roman"/>
                <a:ea typeface="Times Roman"/>
                <a:cs typeface="Times Roman"/>
                <a:sym typeface="Times Roman"/>
              </a:defRPr>
            </a:pPr>
            <a:r>
              <a:t>• Acts 2:32-33</a:t>
            </a:r>
          </a:p>
          <a:p>
            <a:pPr algn="l">
              <a:defRPr b="1" sz="6600">
                <a:solidFill>
                  <a:srgbClr val="FFFFFF"/>
                </a:solidFill>
                <a:latin typeface="Times Roman"/>
                <a:ea typeface="Times Roman"/>
                <a:cs typeface="Times Roman"/>
                <a:sym typeface="Times Roman"/>
              </a:defRPr>
            </a:pPr>
            <a:r>
              <a:t>32 "This Jesus God raised up again, to which we are all witnesses.</a:t>
            </a:r>
          </a:p>
          <a:p>
            <a:pPr algn="l">
              <a:defRPr b="1" sz="6600">
                <a:solidFill>
                  <a:srgbClr val="FFFFFF"/>
                </a:solidFill>
                <a:latin typeface="Times Roman"/>
                <a:ea typeface="Times Roman"/>
                <a:cs typeface="Times Roman"/>
                <a:sym typeface="Times Roman"/>
              </a:defRPr>
            </a:pPr>
            <a:r>
              <a:t>33 "Therefore having been exalted to the right hand of God, and having received from the Father the promise of the Holy Spirit, He has poured forth this which you both see and hear.</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227" name="• Acts 2:34-35…"/>
          <p:cNvSpPr txBox="1"/>
          <p:nvPr/>
        </p:nvSpPr>
        <p:spPr>
          <a:xfrm>
            <a:off x="2101307" y="333664"/>
            <a:ext cx="20817698"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b="1" sz="7400" u="sng">
                <a:solidFill>
                  <a:srgbClr val="FFFFFF"/>
                </a:solidFill>
                <a:latin typeface="Times Roman"/>
                <a:ea typeface="Times Roman"/>
                <a:cs typeface="Times Roman"/>
                <a:sym typeface="Times Roman"/>
              </a:defRPr>
            </a:pPr>
            <a:r>
              <a:t>• Acts 2:34-35</a:t>
            </a:r>
          </a:p>
          <a:p>
            <a:pPr algn="l">
              <a:defRPr b="1" sz="6600">
                <a:solidFill>
                  <a:srgbClr val="FFFFFF"/>
                </a:solidFill>
                <a:latin typeface="Times Roman"/>
                <a:ea typeface="Times Roman"/>
                <a:cs typeface="Times Roman"/>
                <a:sym typeface="Times Roman"/>
              </a:defRPr>
            </a:pPr>
            <a:r>
              <a:t>34 "For it was not David who ascended into heaven, but he himself says:</a:t>
            </a:r>
          </a:p>
          <a:p>
            <a:pPr algn="l">
              <a:defRPr b="1" sz="6600">
                <a:solidFill>
                  <a:srgbClr val="FFFFFF"/>
                </a:solidFill>
                <a:latin typeface="Times Roman"/>
                <a:ea typeface="Times Roman"/>
                <a:cs typeface="Times Roman"/>
                <a:sym typeface="Times Roman"/>
              </a:defRPr>
            </a:pPr>
            <a:r>
              <a:t>        'THE LORD SAID TO MY LORD,</a:t>
            </a:r>
          </a:p>
          <a:p>
            <a:pPr algn="l">
              <a:defRPr b="1" sz="6600">
                <a:solidFill>
                  <a:srgbClr val="FFFFFF"/>
                </a:solidFill>
                <a:latin typeface="Times Roman"/>
                <a:ea typeface="Times Roman"/>
                <a:cs typeface="Times Roman"/>
                <a:sym typeface="Times Roman"/>
              </a:defRPr>
            </a:pPr>
            <a:r>
              <a:t>        "SIT AT MY RIGHT HAND,</a:t>
            </a:r>
          </a:p>
          <a:p>
            <a:pPr algn="l">
              <a:defRPr b="1" sz="6600">
                <a:solidFill>
                  <a:srgbClr val="FFFFFF"/>
                </a:solidFill>
                <a:latin typeface="Times Roman"/>
                <a:ea typeface="Times Roman"/>
                <a:cs typeface="Times Roman"/>
                <a:sym typeface="Times Roman"/>
              </a:defRPr>
            </a:pPr>
            <a:r>
              <a:t>   35 UNTIL I MAKE YOUR ENEMIES A FOOTSTOOL FOR YOUR FEET."'</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Image" descr="Image"/>
          <p:cNvPicPr>
            <a:picLocks noChangeAspect="1"/>
          </p:cNvPicPr>
          <p:nvPr/>
        </p:nvPicPr>
        <p:blipFill>
          <a:blip r:embed="rId2">
            <a:extLst/>
          </a:blip>
          <a:srcRect l="0" t="11612" r="0" b="0"/>
          <a:stretch>
            <a:fillRect/>
          </a:stretch>
        </p:blipFill>
        <p:spPr>
          <a:xfrm>
            <a:off x="5115452" y="355882"/>
            <a:ext cx="14153096" cy="12509517"/>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229" name="• Acts 2:32-33…"/>
          <p:cNvSpPr txBox="1"/>
          <p:nvPr/>
        </p:nvSpPr>
        <p:spPr>
          <a:xfrm>
            <a:off x="2101307" y="333664"/>
            <a:ext cx="20817698"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b="1" sz="7400" u="sng">
                <a:solidFill>
                  <a:srgbClr val="FFFFFF"/>
                </a:solidFill>
                <a:latin typeface="Times Roman"/>
                <a:ea typeface="Times Roman"/>
                <a:cs typeface="Times Roman"/>
                <a:sym typeface="Times Roman"/>
              </a:defRPr>
            </a:pPr>
            <a:r>
              <a:t>• Acts 2:32-33</a:t>
            </a:r>
          </a:p>
          <a:p>
            <a:pPr algn="l">
              <a:defRPr b="1" sz="6600">
                <a:solidFill>
                  <a:srgbClr val="FFFFFF"/>
                </a:solidFill>
                <a:latin typeface="Times Roman"/>
                <a:ea typeface="Times Roman"/>
                <a:cs typeface="Times Roman"/>
                <a:sym typeface="Times Roman"/>
              </a:defRPr>
            </a:pPr>
            <a:r>
              <a:t>36 "Therefore let all the house of Israel know for certain that God has made Him both Lord and Christ--this Jesus whom you crucified." </a:t>
            </a:r>
          </a:p>
          <a:p>
            <a:pPr algn="l">
              <a:defRPr b="1" sz="6600">
                <a:solidFill>
                  <a:srgbClr val="FFFFFF"/>
                </a:solidFill>
                <a:latin typeface="Times Roman"/>
                <a:ea typeface="Times Roman"/>
                <a:cs typeface="Times Roman"/>
                <a:sym typeface="Times Roman"/>
              </a:defRPr>
            </a:pPr>
          </a:p>
          <a:p>
            <a:pPr algn="l">
              <a:defRPr b="1" sz="6600">
                <a:solidFill>
                  <a:srgbClr val="FFFFFF"/>
                </a:solidFill>
                <a:latin typeface="Times Roman"/>
                <a:ea typeface="Times Roman"/>
                <a:cs typeface="Times Roman"/>
                <a:sym typeface="Times Roman"/>
              </a:defRPr>
            </a:pPr>
            <a:r>
              <a:t>37 Now when they heard this, they were pierced to the heart, and said to Peter and the rest of the apostles, "Brethren, what shall we do?”</a:t>
            </a:r>
          </a:p>
          <a:p>
            <a:pPr algn="l">
              <a:defRPr b="1" sz="6600">
                <a:solidFill>
                  <a:srgbClr val="FFFFFF"/>
                </a:solidFill>
                <a:latin typeface="Times Roman"/>
                <a:ea typeface="Times Roman"/>
                <a:cs typeface="Times Roman"/>
                <a:sym typeface="Times Roman"/>
              </a:defRPr>
            </a:pPr>
          </a:p>
          <a:p>
            <a:pPr algn="l">
              <a:defRPr b="1" sz="6600">
                <a:solidFill>
                  <a:srgbClr val="FFFFFF"/>
                </a:solidFill>
                <a:latin typeface="Times Roman"/>
                <a:ea typeface="Times Roman"/>
                <a:cs typeface="Times Roman"/>
                <a:sym typeface="Times Roman"/>
              </a:defRPr>
            </a:pPr>
            <a:r>
              <a:t>38 Peter said to them, "Repent, and each of you be baptized in the name of Jesus Christ for the forgiveness of your sins; and you will receive the gift of the Holy Spirit.</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231" name="• Acts 2:38…"/>
          <p:cNvSpPr txBox="1"/>
          <p:nvPr/>
        </p:nvSpPr>
        <p:spPr>
          <a:xfrm>
            <a:off x="2101307" y="333664"/>
            <a:ext cx="20817698"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b="1" sz="7400" u="sng">
                <a:solidFill>
                  <a:srgbClr val="FFFFFF"/>
                </a:solidFill>
                <a:latin typeface="Times Roman"/>
                <a:ea typeface="Times Roman"/>
                <a:cs typeface="Times Roman"/>
                <a:sym typeface="Times Roman"/>
              </a:defRPr>
            </a:pPr>
            <a:r>
              <a:t>• Acts 2:38</a:t>
            </a:r>
          </a:p>
          <a:p>
            <a:pPr algn="l">
              <a:defRPr b="1" sz="7600">
                <a:solidFill>
                  <a:srgbClr val="FFFFFF"/>
                </a:solidFill>
                <a:latin typeface="Times Roman"/>
                <a:ea typeface="Times Roman"/>
                <a:cs typeface="Times Roman"/>
                <a:sym typeface="Times Roman"/>
              </a:defRPr>
            </a:pPr>
            <a:r>
              <a:t>38 Peter said to them, "Repent, and each of you be baptized in the name of Jesus Christ for the forgiveness of your sins; and you will receive the gift of the Holy Spirit.</a:t>
            </a:r>
          </a:p>
        </p:txBody>
      </p:sp>
      <p:sp>
        <p:nvSpPr>
          <p:cNvPr id="232" name="Rectangle"/>
          <p:cNvSpPr/>
          <p:nvPr/>
        </p:nvSpPr>
        <p:spPr>
          <a:xfrm>
            <a:off x="11314756" y="1434900"/>
            <a:ext cx="3932391" cy="1344810"/>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234" name="–&gt;…"/>
          <p:cNvSpPr txBox="1"/>
          <p:nvPr/>
        </p:nvSpPr>
        <p:spPr>
          <a:xfrm>
            <a:off x="11118373" y="333664"/>
            <a:ext cx="1030151"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algn="l">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p:txBody>
      </p:sp>
      <p:sp>
        <p:nvSpPr>
          <p:cNvPr id="235" name="repentance…"/>
          <p:cNvSpPr txBox="1"/>
          <p:nvPr/>
        </p:nvSpPr>
        <p:spPr>
          <a:xfrm>
            <a:off x="133366" y="333664"/>
            <a:ext cx="10745921"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r">
              <a:defRPr b="1" sz="4800">
                <a:solidFill>
                  <a:srgbClr val="FFFFFF"/>
                </a:solidFill>
                <a:latin typeface="Times Roman"/>
                <a:ea typeface="Times Roman"/>
                <a:cs typeface="Times Roman"/>
                <a:sym typeface="Times Roman"/>
              </a:defRPr>
            </a:pPr>
            <a:r>
              <a:t>repentance</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forgiveness of sins</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should be</a:t>
            </a:r>
          </a:p>
          <a:p>
            <a:pPr algn="r">
              <a:defRPr b="1" sz="4800">
                <a:solidFill>
                  <a:srgbClr val="FFFFFF"/>
                </a:solidFill>
                <a:latin typeface="Times Roman"/>
                <a:ea typeface="Times Roman"/>
                <a:cs typeface="Times Roman"/>
                <a:sym typeface="Times Roman"/>
              </a:defRPr>
            </a:pPr>
            <a:r>
              <a:t>proclaimed</a:t>
            </a:r>
          </a:p>
          <a:p>
            <a:pPr algn="r">
              <a:defRPr b="1" sz="4800">
                <a:solidFill>
                  <a:srgbClr val="FFFFFF"/>
                </a:solidFill>
                <a:latin typeface="Times Roman"/>
                <a:ea typeface="Times Roman"/>
                <a:cs typeface="Times Roman"/>
                <a:sym typeface="Times Roman"/>
              </a:defRPr>
            </a:pPr>
            <a:r>
              <a:t>in his name</a:t>
            </a:r>
          </a:p>
          <a:p>
            <a:pPr algn="r">
              <a:defRPr b="1" sz="4800">
                <a:solidFill>
                  <a:srgbClr val="FFFFFF"/>
                </a:solidFill>
                <a:latin typeface="Times Roman"/>
                <a:ea typeface="Times Roman"/>
                <a:cs typeface="Times Roman"/>
                <a:sym typeface="Times Roman"/>
              </a:defRPr>
            </a:pPr>
            <a:r>
              <a:t>to all nations</a:t>
            </a:r>
          </a:p>
          <a:p>
            <a:pPr algn="r">
              <a:defRPr b="1" sz="4800">
                <a:solidFill>
                  <a:srgbClr val="FFFFFF"/>
                </a:solidFill>
                <a:latin typeface="Times Roman"/>
                <a:ea typeface="Times Roman"/>
                <a:cs typeface="Times Roman"/>
                <a:sym typeface="Times Roman"/>
              </a:defRPr>
            </a:pPr>
            <a:r>
              <a:t>beginning from Jerusalem.</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And ye are witnesses of these things.</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And, behold, I send the promise of my Father upon you: but tarry ye in the city of Jerusalem, until ye be </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endued with power from on high.</a:t>
            </a:r>
          </a:p>
        </p:txBody>
      </p:sp>
      <p:sp>
        <p:nvSpPr>
          <p:cNvPr id="236" name="“Repent” (Ac. 2:38)…"/>
          <p:cNvSpPr txBox="1"/>
          <p:nvPr/>
        </p:nvSpPr>
        <p:spPr>
          <a:xfrm>
            <a:off x="12201176" y="333664"/>
            <a:ext cx="12195603"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228600" indent="-228600" algn="l">
              <a:buSzPct val="75000"/>
              <a:buChar char="•"/>
              <a:defRPr b="1" sz="4800">
                <a:solidFill>
                  <a:srgbClr val="FFFFFF"/>
                </a:solidFill>
                <a:latin typeface="Times Roman"/>
                <a:ea typeface="Times Roman"/>
                <a:cs typeface="Times Roman"/>
                <a:sym typeface="Times Roman"/>
              </a:defRPr>
            </a:pPr>
            <a:r>
              <a:t>“Repent” (Ac. 2:38)</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forgiveness of sins</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future - after Jesus made the promise</a:t>
            </a:r>
          </a:p>
          <a:p>
            <a:pPr marL="228600" indent="-228600" algn="l">
              <a:buSzPct val="75000"/>
              <a:buChar char="•"/>
              <a:defRPr b="1" sz="4800">
                <a:solidFill>
                  <a:srgbClr val="FFFFFF"/>
                </a:solidFill>
                <a:latin typeface="Times Roman"/>
                <a:ea typeface="Times Roman"/>
                <a:cs typeface="Times Roman"/>
                <a:sym typeface="Times Roman"/>
              </a:defRPr>
            </a:pPr>
            <a:r>
              <a:t>“give heed to my words.” (Ac. 2:14)</a:t>
            </a:r>
          </a:p>
          <a:p>
            <a:pPr marL="228600" indent="-228600" algn="l">
              <a:buSzPct val="75000"/>
              <a:buChar char="•"/>
              <a:defRPr b="1" sz="4800">
                <a:solidFill>
                  <a:srgbClr val="FFFFFF"/>
                </a:solidFill>
                <a:latin typeface="Times Roman"/>
                <a:ea typeface="Times Roman"/>
                <a:cs typeface="Times Roman"/>
                <a:sym typeface="Times Roman"/>
              </a:defRPr>
            </a:pPr>
            <a:r>
              <a:t>in his name</a:t>
            </a:r>
          </a:p>
          <a:p>
            <a:pPr marL="228600" indent="-228600" algn="l">
              <a:buSzPct val="75000"/>
              <a:buChar char="•"/>
              <a:defRPr b="1" sz="4800">
                <a:solidFill>
                  <a:srgbClr val="FFFFFF"/>
                </a:solidFill>
                <a:latin typeface="Times Roman"/>
                <a:ea typeface="Times Roman"/>
                <a:cs typeface="Times Roman"/>
                <a:sym typeface="Times Roman"/>
              </a:defRPr>
            </a:pPr>
            <a:r>
              <a:t>“from every nation under heaven” (Ac. 2:5)</a:t>
            </a:r>
          </a:p>
          <a:p>
            <a:pPr marL="228600" indent="-228600" algn="l">
              <a:buSzPct val="75000"/>
              <a:buChar char="•"/>
              <a:defRPr b="1" sz="4800">
                <a:solidFill>
                  <a:srgbClr val="FFFFFF"/>
                </a:solidFill>
                <a:latin typeface="Times Roman"/>
                <a:ea typeface="Times Roman"/>
                <a:cs typeface="Times Roman"/>
                <a:sym typeface="Times Roman"/>
              </a:defRPr>
            </a:pPr>
            <a:r>
              <a:t>they returned to Jerusalem” (Ac. 1:12)</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“give heed to my words.” (Ac. 2:14)</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they returned to Jerusalem” (Ac. 1:12)</a:t>
            </a: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“filled with the Holy Spirit” (Ac. 2:4)</a:t>
            </a:r>
          </a:p>
        </p:txBody>
      </p:sp>
      <p:sp>
        <p:nvSpPr>
          <p:cNvPr id="237" name="Rectangle"/>
          <p:cNvSpPr/>
          <p:nvPr/>
        </p:nvSpPr>
        <p:spPr>
          <a:xfrm>
            <a:off x="12434320" y="6223000"/>
            <a:ext cx="11468408" cy="875653"/>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38" name="Rectangle"/>
          <p:cNvSpPr/>
          <p:nvPr/>
        </p:nvSpPr>
        <p:spPr>
          <a:xfrm>
            <a:off x="12434320" y="5443313"/>
            <a:ext cx="11468408" cy="778595"/>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39" name="Rectangle"/>
          <p:cNvSpPr/>
          <p:nvPr/>
        </p:nvSpPr>
        <p:spPr>
          <a:xfrm>
            <a:off x="12434320" y="12158088"/>
            <a:ext cx="11468408" cy="875654"/>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40" name="Rectangle"/>
          <p:cNvSpPr/>
          <p:nvPr/>
        </p:nvSpPr>
        <p:spPr>
          <a:xfrm>
            <a:off x="12434320" y="7690481"/>
            <a:ext cx="11468408" cy="875654"/>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41" name="Rectangle"/>
          <p:cNvSpPr/>
          <p:nvPr/>
        </p:nvSpPr>
        <p:spPr>
          <a:xfrm>
            <a:off x="12434320" y="9190544"/>
            <a:ext cx="11468408" cy="875653"/>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42" name="Rectangle"/>
          <p:cNvSpPr/>
          <p:nvPr/>
        </p:nvSpPr>
        <p:spPr>
          <a:xfrm>
            <a:off x="12400309" y="367967"/>
            <a:ext cx="11468408" cy="778596"/>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43" name="Rectangle"/>
          <p:cNvSpPr/>
          <p:nvPr/>
        </p:nvSpPr>
        <p:spPr>
          <a:xfrm>
            <a:off x="12400309" y="3255455"/>
            <a:ext cx="11468408" cy="1596942"/>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245" name="• Acts 2:38…"/>
          <p:cNvSpPr txBox="1"/>
          <p:nvPr/>
        </p:nvSpPr>
        <p:spPr>
          <a:xfrm>
            <a:off x="2101307" y="333664"/>
            <a:ext cx="20817698"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b="1" sz="7400" u="sng">
                <a:solidFill>
                  <a:srgbClr val="FFFFFF"/>
                </a:solidFill>
                <a:latin typeface="Times Roman"/>
                <a:ea typeface="Times Roman"/>
                <a:cs typeface="Times Roman"/>
                <a:sym typeface="Times Roman"/>
              </a:defRPr>
            </a:pPr>
            <a:r>
              <a:t>• Acts 2:38</a:t>
            </a:r>
          </a:p>
          <a:p>
            <a:pPr algn="l">
              <a:defRPr b="1" sz="7600">
                <a:solidFill>
                  <a:srgbClr val="FFFFFF"/>
                </a:solidFill>
                <a:latin typeface="Times Roman"/>
                <a:ea typeface="Times Roman"/>
                <a:cs typeface="Times Roman"/>
                <a:sym typeface="Times Roman"/>
              </a:defRPr>
            </a:pPr>
            <a:r>
              <a:t>38 Peter said to them, "Repent, and each of you be baptized in the name of Jesus Christ for the forgiveness of your sins; and you will receive the gift of the Holy Spirit.</a:t>
            </a:r>
          </a:p>
        </p:txBody>
      </p:sp>
      <p:sp>
        <p:nvSpPr>
          <p:cNvPr id="246" name="Rectangle"/>
          <p:cNvSpPr/>
          <p:nvPr/>
        </p:nvSpPr>
        <p:spPr>
          <a:xfrm>
            <a:off x="11314756" y="1434900"/>
            <a:ext cx="3932391" cy="1344810"/>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47" name="Rectangle"/>
          <p:cNvSpPr/>
          <p:nvPr/>
        </p:nvSpPr>
        <p:spPr>
          <a:xfrm>
            <a:off x="6941568" y="2647052"/>
            <a:ext cx="11561871" cy="1344809"/>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249" name="–&gt;…"/>
          <p:cNvSpPr txBox="1"/>
          <p:nvPr/>
        </p:nvSpPr>
        <p:spPr>
          <a:xfrm>
            <a:off x="11118373" y="333664"/>
            <a:ext cx="1030151"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algn="l">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p:txBody>
      </p:sp>
      <p:sp>
        <p:nvSpPr>
          <p:cNvPr id="250" name="repentance…"/>
          <p:cNvSpPr txBox="1"/>
          <p:nvPr/>
        </p:nvSpPr>
        <p:spPr>
          <a:xfrm>
            <a:off x="133366" y="333664"/>
            <a:ext cx="10745921"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r">
              <a:defRPr b="1" sz="4800">
                <a:solidFill>
                  <a:srgbClr val="FFFFFF"/>
                </a:solidFill>
                <a:latin typeface="Times Roman"/>
                <a:ea typeface="Times Roman"/>
                <a:cs typeface="Times Roman"/>
                <a:sym typeface="Times Roman"/>
              </a:defRPr>
            </a:pPr>
            <a:r>
              <a:t>repentance</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forgiveness of sins</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should be</a:t>
            </a:r>
          </a:p>
          <a:p>
            <a:pPr algn="r">
              <a:defRPr b="1" sz="4800">
                <a:solidFill>
                  <a:srgbClr val="FFFFFF"/>
                </a:solidFill>
                <a:latin typeface="Times Roman"/>
                <a:ea typeface="Times Roman"/>
                <a:cs typeface="Times Roman"/>
                <a:sym typeface="Times Roman"/>
              </a:defRPr>
            </a:pPr>
            <a:r>
              <a:t>proclaimed</a:t>
            </a:r>
          </a:p>
          <a:p>
            <a:pPr algn="r">
              <a:defRPr b="1" sz="4800">
                <a:solidFill>
                  <a:srgbClr val="FFFFFF"/>
                </a:solidFill>
                <a:latin typeface="Times Roman"/>
                <a:ea typeface="Times Roman"/>
                <a:cs typeface="Times Roman"/>
                <a:sym typeface="Times Roman"/>
              </a:defRPr>
            </a:pPr>
            <a:r>
              <a:t>in his name</a:t>
            </a:r>
          </a:p>
          <a:p>
            <a:pPr algn="r">
              <a:defRPr b="1" sz="4800">
                <a:solidFill>
                  <a:srgbClr val="FFFFFF"/>
                </a:solidFill>
                <a:latin typeface="Times Roman"/>
                <a:ea typeface="Times Roman"/>
                <a:cs typeface="Times Roman"/>
                <a:sym typeface="Times Roman"/>
              </a:defRPr>
            </a:pPr>
            <a:r>
              <a:t>to all nations</a:t>
            </a:r>
          </a:p>
          <a:p>
            <a:pPr algn="r">
              <a:defRPr b="1" sz="4800">
                <a:solidFill>
                  <a:srgbClr val="FFFFFF"/>
                </a:solidFill>
                <a:latin typeface="Times Roman"/>
                <a:ea typeface="Times Roman"/>
                <a:cs typeface="Times Roman"/>
                <a:sym typeface="Times Roman"/>
              </a:defRPr>
            </a:pPr>
            <a:r>
              <a:t>beginning from Jerusalem.</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And ye are witnesses of these things.</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And, behold, I send the promise of my Father upon you: but tarry ye in the city of Jerusalem, until ye be </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endued with power from on high.</a:t>
            </a:r>
          </a:p>
        </p:txBody>
      </p:sp>
      <p:sp>
        <p:nvSpPr>
          <p:cNvPr id="251" name="“Repent” (Ac. 2:38)…"/>
          <p:cNvSpPr txBox="1"/>
          <p:nvPr/>
        </p:nvSpPr>
        <p:spPr>
          <a:xfrm>
            <a:off x="12201176" y="333664"/>
            <a:ext cx="12195603"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228600" indent="-228600" algn="l">
              <a:buSzPct val="75000"/>
              <a:buChar char="•"/>
              <a:defRPr b="1" sz="4800">
                <a:solidFill>
                  <a:srgbClr val="FFFFFF"/>
                </a:solidFill>
                <a:latin typeface="Times Roman"/>
                <a:ea typeface="Times Roman"/>
                <a:cs typeface="Times Roman"/>
                <a:sym typeface="Times Roman"/>
              </a:defRPr>
            </a:pPr>
            <a:r>
              <a:t>“Repent” (Ac. 2:38)</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forgiveness of sins</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future - after Jesus made the promise</a:t>
            </a:r>
          </a:p>
          <a:p>
            <a:pPr marL="228600" indent="-228600" algn="l">
              <a:buSzPct val="75000"/>
              <a:buChar char="•"/>
              <a:defRPr b="1" sz="4800">
                <a:solidFill>
                  <a:srgbClr val="FFFFFF"/>
                </a:solidFill>
                <a:latin typeface="Times Roman"/>
                <a:ea typeface="Times Roman"/>
                <a:cs typeface="Times Roman"/>
                <a:sym typeface="Times Roman"/>
              </a:defRPr>
            </a:pPr>
            <a:r>
              <a:t>“give heed to my words.” (Ac. 2:14)</a:t>
            </a:r>
          </a:p>
          <a:p>
            <a:pPr marL="228600" indent="-228600" algn="l">
              <a:buSzPct val="75000"/>
              <a:buChar char="•"/>
              <a:defRPr b="1" sz="4800">
                <a:solidFill>
                  <a:srgbClr val="FFFFFF"/>
                </a:solidFill>
                <a:latin typeface="Times Roman"/>
                <a:ea typeface="Times Roman"/>
                <a:cs typeface="Times Roman"/>
                <a:sym typeface="Times Roman"/>
              </a:defRPr>
            </a:pPr>
            <a:r>
              <a:t>“in the name of Jesus Christ” (Ac. 2:38)</a:t>
            </a:r>
          </a:p>
          <a:p>
            <a:pPr marL="228600" indent="-228600" algn="l">
              <a:buSzPct val="75000"/>
              <a:buChar char="•"/>
              <a:defRPr b="1" sz="4800">
                <a:solidFill>
                  <a:srgbClr val="FFFFFF"/>
                </a:solidFill>
                <a:latin typeface="Times Roman"/>
                <a:ea typeface="Times Roman"/>
                <a:cs typeface="Times Roman"/>
                <a:sym typeface="Times Roman"/>
              </a:defRPr>
            </a:pPr>
            <a:r>
              <a:t>“from every nation under heaven” (Ac. 2:5)</a:t>
            </a:r>
          </a:p>
          <a:p>
            <a:pPr marL="228600" indent="-228600" algn="l">
              <a:buSzPct val="75000"/>
              <a:buChar char="•"/>
              <a:defRPr b="1" sz="4800">
                <a:solidFill>
                  <a:srgbClr val="FFFFFF"/>
                </a:solidFill>
                <a:latin typeface="Times Roman"/>
                <a:ea typeface="Times Roman"/>
                <a:cs typeface="Times Roman"/>
                <a:sym typeface="Times Roman"/>
              </a:defRPr>
            </a:pPr>
            <a:r>
              <a:t>they returned to Jerusalem” (Ac. 1:12)</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“give heed to my words.” (Ac. 2:14)</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they returned to Jerusalem” (Ac. 1:12)</a:t>
            </a: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“filled with the Holy Spirit” (Ac. 2:4)</a:t>
            </a:r>
          </a:p>
        </p:txBody>
      </p:sp>
      <p:sp>
        <p:nvSpPr>
          <p:cNvPr id="252" name="Rectangle"/>
          <p:cNvSpPr/>
          <p:nvPr/>
        </p:nvSpPr>
        <p:spPr>
          <a:xfrm>
            <a:off x="12434320" y="6223000"/>
            <a:ext cx="11468408" cy="875653"/>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53" name="Rectangle"/>
          <p:cNvSpPr/>
          <p:nvPr/>
        </p:nvSpPr>
        <p:spPr>
          <a:xfrm>
            <a:off x="12434320" y="5443313"/>
            <a:ext cx="11468408" cy="778595"/>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54" name="Rectangle"/>
          <p:cNvSpPr/>
          <p:nvPr/>
        </p:nvSpPr>
        <p:spPr>
          <a:xfrm>
            <a:off x="12434320" y="12158088"/>
            <a:ext cx="11468408" cy="875654"/>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55" name="Rectangle"/>
          <p:cNvSpPr/>
          <p:nvPr/>
        </p:nvSpPr>
        <p:spPr>
          <a:xfrm>
            <a:off x="12434320" y="7690481"/>
            <a:ext cx="11468408" cy="875654"/>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56" name="Rectangle"/>
          <p:cNvSpPr/>
          <p:nvPr/>
        </p:nvSpPr>
        <p:spPr>
          <a:xfrm>
            <a:off x="12434320" y="9190544"/>
            <a:ext cx="11468408" cy="875653"/>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57" name="Rectangle"/>
          <p:cNvSpPr/>
          <p:nvPr/>
        </p:nvSpPr>
        <p:spPr>
          <a:xfrm>
            <a:off x="12400309" y="367967"/>
            <a:ext cx="11468408" cy="778596"/>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58" name="Rectangle"/>
          <p:cNvSpPr/>
          <p:nvPr/>
        </p:nvSpPr>
        <p:spPr>
          <a:xfrm>
            <a:off x="12400309" y="4779255"/>
            <a:ext cx="11468408" cy="778596"/>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59" name="Rectangle"/>
          <p:cNvSpPr/>
          <p:nvPr/>
        </p:nvSpPr>
        <p:spPr>
          <a:xfrm>
            <a:off x="12400309" y="3255455"/>
            <a:ext cx="11468408" cy="1596942"/>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261" name="–&gt;…"/>
          <p:cNvSpPr txBox="1"/>
          <p:nvPr/>
        </p:nvSpPr>
        <p:spPr>
          <a:xfrm>
            <a:off x="11118373" y="333664"/>
            <a:ext cx="1030151"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algn="l">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p:txBody>
      </p:sp>
      <p:sp>
        <p:nvSpPr>
          <p:cNvPr id="262" name="repentance…"/>
          <p:cNvSpPr txBox="1"/>
          <p:nvPr/>
        </p:nvSpPr>
        <p:spPr>
          <a:xfrm>
            <a:off x="133366" y="333664"/>
            <a:ext cx="10745921"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r">
              <a:defRPr b="1" sz="4800">
                <a:solidFill>
                  <a:srgbClr val="FFFFFF"/>
                </a:solidFill>
                <a:latin typeface="Times Roman"/>
                <a:ea typeface="Times Roman"/>
                <a:cs typeface="Times Roman"/>
                <a:sym typeface="Times Roman"/>
              </a:defRPr>
            </a:pPr>
            <a:r>
              <a:t>repentance</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forgiveness of sins</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should be</a:t>
            </a:r>
          </a:p>
          <a:p>
            <a:pPr algn="r">
              <a:defRPr b="1" sz="4800">
                <a:solidFill>
                  <a:srgbClr val="FFFFFF"/>
                </a:solidFill>
                <a:latin typeface="Times Roman"/>
                <a:ea typeface="Times Roman"/>
                <a:cs typeface="Times Roman"/>
                <a:sym typeface="Times Roman"/>
              </a:defRPr>
            </a:pPr>
            <a:r>
              <a:t>proclaimed</a:t>
            </a:r>
          </a:p>
          <a:p>
            <a:pPr algn="r">
              <a:defRPr b="1" sz="4800">
                <a:solidFill>
                  <a:srgbClr val="FFFFFF"/>
                </a:solidFill>
                <a:latin typeface="Times Roman"/>
                <a:ea typeface="Times Roman"/>
                <a:cs typeface="Times Roman"/>
                <a:sym typeface="Times Roman"/>
              </a:defRPr>
            </a:pPr>
            <a:r>
              <a:t>in his name</a:t>
            </a:r>
          </a:p>
          <a:p>
            <a:pPr algn="r">
              <a:defRPr b="1" sz="4800">
                <a:solidFill>
                  <a:srgbClr val="FFFFFF"/>
                </a:solidFill>
                <a:latin typeface="Times Roman"/>
                <a:ea typeface="Times Roman"/>
                <a:cs typeface="Times Roman"/>
                <a:sym typeface="Times Roman"/>
              </a:defRPr>
            </a:pPr>
            <a:r>
              <a:t>to all nations</a:t>
            </a:r>
          </a:p>
          <a:p>
            <a:pPr algn="r">
              <a:defRPr b="1" sz="4800">
                <a:solidFill>
                  <a:srgbClr val="FFFFFF"/>
                </a:solidFill>
                <a:latin typeface="Times Roman"/>
                <a:ea typeface="Times Roman"/>
                <a:cs typeface="Times Roman"/>
                <a:sym typeface="Times Roman"/>
              </a:defRPr>
            </a:pPr>
            <a:r>
              <a:t>beginning from Jerusalem.</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And ye are witnesses of these things.</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And, behold, I send the promise of my Father upon you: but tarry ye in the city of Jerusalem, until ye be </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endued with power from on high.</a:t>
            </a:r>
          </a:p>
        </p:txBody>
      </p:sp>
      <p:sp>
        <p:nvSpPr>
          <p:cNvPr id="263" name="“Repent” (Ac. 2:38)…"/>
          <p:cNvSpPr txBox="1"/>
          <p:nvPr/>
        </p:nvSpPr>
        <p:spPr>
          <a:xfrm>
            <a:off x="12201176" y="333664"/>
            <a:ext cx="12195603"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228600" indent="-228600" algn="l">
              <a:buSzPct val="75000"/>
              <a:buChar char="•"/>
              <a:defRPr b="1" sz="4800">
                <a:solidFill>
                  <a:srgbClr val="FFFFFF"/>
                </a:solidFill>
                <a:latin typeface="Times Roman"/>
                <a:ea typeface="Times Roman"/>
                <a:cs typeface="Times Roman"/>
                <a:sym typeface="Times Roman"/>
              </a:defRPr>
            </a:pPr>
            <a:r>
              <a:t>“Repent” (Ac. 2:38)</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future - after Jesus made the promise</a:t>
            </a:r>
          </a:p>
          <a:p>
            <a:pPr marL="228600" indent="-228600" algn="l">
              <a:buSzPct val="75000"/>
              <a:buChar char="•"/>
              <a:defRPr b="1" sz="4800">
                <a:solidFill>
                  <a:srgbClr val="FFFFFF"/>
                </a:solidFill>
                <a:latin typeface="Times Roman"/>
                <a:ea typeface="Times Roman"/>
                <a:cs typeface="Times Roman"/>
                <a:sym typeface="Times Roman"/>
              </a:defRPr>
            </a:pPr>
            <a:r>
              <a:t>“give heed to my words.” (Ac. 2:14)</a:t>
            </a:r>
          </a:p>
          <a:p>
            <a:pPr marL="228600" indent="-228600" algn="l">
              <a:buSzPct val="75000"/>
              <a:buChar char="•"/>
              <a:defRPr b="1" sz="4800">
                <a:solidFill>
                  <a:srgbClr val="FFFFFF"/>
                </a:solidFill>
                <a:latin typeface="Times Roman"/>
                <a:ea typeface="Times Roman"/>
                <a:cs typeface="Times Roman"/>
                <a:sym typeface="Times Roman"/>
              </a:defRPr>
            </a:pPr>
            <a:r>
              <a:t>“in the name of Jesus Christ” (Ac. 2:38)</a:t>
            </a:r>
          </a:p>
          <a:p>
            <a:pPr marL="228600" indent="-228600" algn="l">
              <a:buSzPct val="75000"/>
              <a:buChar char="•"/>
              <a:defRPr b="1" sz="4800">
                <a:solidFill>
                  <a:srgbClr val="FFFFFF"/>
                </a:solidFill>
                <a:latin typeface="Times Roman"/>
                <a:ea typeface="Times Roman"/>
                <a:cs typeface="Times Roman"/>
                <a:sym typeface="Times Roman"/>
              </a:defRPr>
            </a:pPr>
            <a:r>
              <a:t>“from every nation under heaven” (Ac. 2:5)</a:t>
            </a:r>
          </a:p>
          <a:p>
            <a:pPr marL="228600" indent="-228600" algn="l">
              <a:buSzPct val="75000"/>
              <a:buChar char="•"/>
              <a:defRPr b="1" sz="4800">
                <a:solidFill>
                  <a:srgbClr val="FFFFFF"/>
                </a:solidFill>
                <a:latin typeface="Times Roman"/>
                <a:ea typeface="Times Roman"/>
                <a:cs typeface="Times Roman"/>
                <a:sym typeface="Times Roman"/>
              </a:defRPr>
            </a:pPr>
            <a:r>
              <a:t>they returned to Jerusalem” (Ac. 1:12)</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“give heed to my words.” (Ac. 2:14)</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they returned to Jerusalem” (Ac. 1:12)</a:t>
            </a: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“filled with the Holy Spirit” (Ac. 2:4)</a:t>
            </a:r>
          </a:p>
        </p:txBody>
      </p:sp>
      <p:sp>
        <p:nvSpPr>
          <p:cNvPr id="264" name="Rectangle"/>
          <p:cNvSpPr/>
          <p:nvPr/>
        </p:nvSpPr>
        <p:spPr>
          <a:xfrm>
            <a:off x="12434320" y="6223000"/>
            <a:ext cx="11468408" cy="875653"/>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65" name="Rectangle"/>
          <p:cNvSpPr/>
          <p:nvPr/>
        </p:nvSpPr>
        <p:spPr>
          <a:xfrm>
            <a:off x="12434320" y="5443313"/>
            <a:ext cx="11468408" cy="778595"/>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66" name="Rectangle"/>
          <p:cNvSpPr/>
          <p:nvPr/>
        </p:nvSpPr>
        <p:spPr>
          <a:xfrm>
            <a:off x="12434320" y="12158088"/>
            <a:ext cx="11468408" cy="875654"/>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67" name="Rectangle"/>
          <p:cNvSpPr/>
          <p:nvPr/>
        </p:nvSpPr>
        <p:spPr>
          <a:xfrm>
            <a:off x="12434320" y="7690481"/>
            <a:ext cx="11468408" cy="875654"/>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68" name="Rectangle"/>
          <p:cNvSpPr/>
          <p:nvPr/>
        </p:nvSpPr>
        <p:spPr>
          <a:xfrm>
            <a:off x="12434320" y="9190544"/>
            <a:ext cx="11468408" cy="875653"/>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69" name="Rectangle"/>
          <p:cNvSpPr/>
          <p:nvPr/>
        </p:nvSpPr>
        <p:spPr>
          <a:xfrm>
            <a:off x="12400309" y="367967"/>
            <a:ext cx="11468408" cy="778596"/>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70" name="Rectangle"/>
          <p:cNvSpPr/>
          <p:nvPr/>
        </p:nvSpPr>
        <p:spPr>
          <a:xfrm>
            <a:off x="12400309" y="4779255"/>
            <a:ext cx="11468408" cy="778596"/>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71" name="Rectangle"/>
          <p:cNvSpPr/>
          <p:nvPr/>
        </p:nvSpPr>
        <p:spPr>
          <a:xfrm>
            <a:off x="12400309" y="3255455"/>
            <a:ext cx="11468408" cy="1596942"/>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273" name="–&gt;…"/>
          <p:cNvSpPr txBox="1"/>
          <p:nvPr/>
        </p:nvSpPr>
        <p:spPr>
          <a:xfrm>
            <a:off x="11118373" y="333664"/>
            <a:ext cx="1030151"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algn="l">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p:txBody>
      </p:sp>
      <p:sp>
        <p:nvSpPr>
          <p:cNvPr id="274" name="repentance…"/>
          <p:cNvSpPr txBox="1"/>
          <p:nvPr/>
        </p:nvSpPr>
        <p:spPr>
          <a:xfrm>
            <a:off x="133366" y="333664"/>
            <a:ext cx="10745921"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r">
              <a:defRPr b="1" sz="4800">
                <a:solidFill>
                  <a:srgbClr val="FFFFFF"/>
                </a:solidFill>
                <a:latin typeface="Times Roman"/>
                <a:ea typeface="Times Roman"/>
                <a:cs typeface="Times Roman"/>
                <a:sym typeface="Times Roman"/>
              </a:defRPr>
            </a:pPr>
            <a:r>
              <a:t>repentance</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forgiveness of sins</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should be</a:t>
            </a:r>
          </a:p>
          <a:p>
            <a:pPr algn="r">
              <a:defRPr b="1" sz="4800">
                <a:solidFill>
                  <a:srgbClr val="FFFFFF"/>
                </a:solidFill>
                <a:latin typeface="Times Roman"/>
                <a:ea typeface="Times Roman"/>
                <a:cs typeface="Times Roman"/>
                <a:sym typeface="Times Roman"/>
              </a:defRPr>
            </a:pPr>
            <a:r>
              <a:t>proclaimed</a:t>
            </a:r>
          </a:p>
          <a:p>
            <a:pPr algn="r">
              <a:defRPr b="1" sz="4800">
                <a:solidFill>
                  <a:srgbClr val="FFFFFF"/>
                </a:solidFill>
                <a:latin typeface="Times Roman"/>
                <a:ea typeface="Times Roman"/>
                <a:cs typeface="Times Roman"/>
                <a:sym typeface="Times Roman"/>
              </a:defRPr>
            </a:pPr>
            <a:r>
              <a:t>in his name</a:t>
            </a:r>
          </a:p>
          <a:p>
            <a:pPr algn="r">
              <a:defRPr b="1" sz="4800">
                <a:solidFill>
                  <a:srgbClr val="FFFFFF"/>
                </a:solidFill>
                <a:latin typeface="Times Roman"/>
                <a:ea typeface="Times Roman"/>
                <a:cs typeface="Times Roman"/>
                <a:sym typeface="Times Roman"/>
              </a:defRPr>
            </a:pPr>
            <a:r>
              <a:t>to all nations</a:t>
            </a:r>
          </a:p>
          <a:p>
            <a:pPr algn="r">
              <a:defRPr b="1" sz="4800">
                <a:solidFill>
                  <a:srgbClr val="FFFFFF"/>
                </a:solidFill>
                <a:latin typeface="Times Roman"/>
                <a:ea typeface="Times Roman"/>
                <a:cs typeface="Times Roman"/>
                <a:sym typeface="Times Roman"/>
              </a:defRPr>
            </a:pPr>
            <a:r>
              <a:t>beginning from Jerusalem.</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And ye are witnesses of these things.</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And, behold, I send the promise of my Father upon you: but tarry ye in the city of Jerusalem, until ye be </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endued with power from on high.</a:t>
            </a:r>
          </a:p>
        </p:txBody>
      </p:sp>
      <p:sp>
        <p:nvSpPr>
          <p:cNvPr id="275" name="“Repent” (Ac. 2:38)…"/>
          <p:cNvSpPr txBox="1"/>
          <p:nvPr/>
        </p:nvSpPr>
        <p:spPr>
          <a:xfrm>
            <a:off x="12201176" y="333664"/>
            <a:ext cx="12195603"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228600" indent="-228600" algn="l">
              <a:buSzPct val="75000"/>
              <a:buChar char="•"/>
              <a:defRPr b="1" sz="4800">
                <a:solidFill>
                  <a:srgbClr val="FFFFFF"/>
                </a:solidFill>
                <a:latin typeface="Times Roman"/>
                <a:ea typeface="Times Roman"/>
                <a:cs typeface="Times Roman"/>
                <a:sym typeface="Times Roman"/>
              </a:defRPr>
            </a:pPr>
            <a:r>
              <a:t>“Repent” (Ac. 2:38)</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“be baptized” (Ac. 2:38)</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future - after Jesus made the promise</a:t>
            </a:r>
          </a:p>
          <a:p>
            <a:pPr marL="228600" indent="-228600" algn="l">
              <a:buSzPct val="75000"/>
              <a:buChar char="•"/>
              <a:defRPr b="1" sz="4800">
                <a:solidFill>
                  <a:srgbClr val="FFFFFF"/>
                </a:solidFill>
                <a:latin typeface="Times Roman"/>
                <a:ea typeface="Times Roman"/>
                <a:cs typeface="Times Roman"/>
                <a:sym typeface="Times Roman"/>
              </a:defRPr>
            </a:pPr>
            <a:r>
              <a:t>“give heed to my words.” (Ac. 2:14)</a:t>
            </a:r>
          </a:p>
          <a:p>
            <a:pPr marL="228600" indent="-228600" algn="l">
              <a:buSzPct val="75000"/>
              <a:buChar char="•"/>
              <a:defRPr b="1" sz="4800">
                <a:solidFill>
                  <a:srgbClr val="FFFFFF"/>
                </a:solidFill>
                <a:latin typeface="Times Roman"/>
                <a:ea typeface="Times Roman"/>
                <a:cs typeface="Times Roman"/>
                <a:sym typeface="Times Roman"/>
              </a:defRPr>
            </a:pPr>
            <a:r>
              <a:t>“in the name of Jesus Christ” (Ac. 2:38)</a:t>
            </a:r>
          </a:p>
          <a:p>
            <a:pPr marL="228600" indent="-228600" algn="l">
              <a:buSzPct val="75000"/>
              <a:buChar char="•"/>
              <a:defRPr b="1" sz="4800">
                <a:solidFill>
                  <a:srgbClr val="FFFFFF"/>
                </a:solidFill>
                <a:latin typeface="Times Roman"/>
                <a:ea typeface="Times Roman"/>
                <a:cs typeface="Times Roman"/>
                <a:sym typeface="Times Roman"/>
              </a:defRPr>
            </a:pPr>
            <a:r>
              <a:t>“from every nation under heaven” (Ac. 2:5)</a:t>
            </a:r>
          </a:p>
          <a:p>
            <a:pPr marL="228600" indent="-228600" algn="l">
              <a:buSzPct val="75000"/>
              <a:buChar char="•"/>
              <a:defRPr b="1" sz="4800">
                <a:solidFill>
                  <a:srgbClr val="FFFFFF"/>
                </a:solidFill>
                <a:latin typeface="Times Roman"/>
                <a:ea typeface="Times Roman"/>
                <a:cs typeface="Times Roman"/>
                <a:sym typeface="Times Roman"/>
              </a:defRPr>
            </a:pPr>
            <a:r>
              <a:t>they returned to Jerusalem” (Ac. 1:12)</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“give heed to my words.” (Ac. 2:14)</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they returned to Jerusalem” (Ac. 1:12)</a:t>
            </a: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“filled with the Holy Spirit” (Ac. 2:4)</a:t>
            </a:r>
          </a:p>
        </p:txBody>
      </p:sp>
      <p:sp>
        <p:nvSpPr>
          <p:cNvPr id="276" name="Rectangle"/>
          <p:cNvSpPr/>
          <p:nvPr/>
        </p:nvSpPr>
        <p:spPr>
          <a:xfrm>
            <a:off x="12434320" y="6223000"/>
            <a:ext cx="11468408" cy="875653"/>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77" name="Rectangle"/>
          <p:cNvSpPr/>
          <p:nvPr/>
        </p:nvSpPr>
        <p:spPr>
          <a:xfrm>
            <a:off x="12434320" y="5443313"/>
            <a:ext cx="11468408" cy="778595"/>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78" name="Rectangle"/>
          <p:cNvSpPr/>
          <p:nvPr/>
        </p:nvSpPr>
        <p:spPr>
          <a:xfrm>
            <a:off x="12434320" y="12158088"/>
            <a:ext cx="11468408" cy="875654"/>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79" name="Rectangle"/>
          <p:cNvSpPr/>
          <p:nvPr/>
        </p:nvSpPr>
        <p:spPr>
          <a:xfrm>
            <a:off x="12434320" y="7690481"/>
            <a:ext cx="11468408" cy="875654"/>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80" name="Rectangle"/>
          <p:cNvSpPr/>
          <p:nvPr/>
        </p:nvSpPr>
        <p:spPr>
          <a:xfrm>
            <a:off x="12434320" y="9190544"/>
            <a:ext cx="11468408" cy="875653"/>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81" name="Rectangle"/>
          <p:cNvSpPr/>
          <p:nvPr/>
        </p:nvSpPr>
        <p:spPr>
          <a:xfrm>
            <a:off x="12400309" y="367967"/>
            <a:ext cx="11468408" cy="778596"/>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82" name="Rectangle"/>
          <p:cNvSpPr/>
          <p:nvPr/>
        </p:nvSpPr>
        <p:spPr>
          <a:xfrm>
            <a:off x="12400309" y="4779255"/>
            <a:ext cx="11468408" cy="778596"/>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83" name="Rectangle"/>
          <p:cNvSpPr/>
          <p:nvPr/>
        </p:nvSpPr>
        <p:spPr>
          <a:xfrm>
            <a:off x="12400309" y="3255455"/>
            <a:ext cx="11468408" cy="1596942"/>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84" name="Rectangle"/>
          <p:cNvSpPr/>
          <p:nvPr/>
        </p:nvSpPr>
        <p:spPr>
          <a:xfrm>
            <a:off x="12400309" y="1885944"/>
            <a:ext cx="11468408" cy="778595"/>
          </a:xfrm>
          <a:prstGeom prst="rect">
            <a:avLst/>
          </a:prstGeom>
          <a:ln w="76200">
            <a:solidFill>
              <a:schemeClr val="accent4">
                <a:hueOff val="481991"/>
                <a:satOff val="11971"/>
                <a:lumOff val="19007"/>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286" name="–&gt;…"/>
          <p:cNvSpPr txBox="1"/>
          <p:nvPr/>
        </p:nvSpPr>
        <p:spPr>
          <a:xfrm>
            <a:off x="11118373" y="333664"/>
            <a:ext cx="1030151"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r>
              <a:t>–&gt;</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algn="l">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–&gt;</a:t>
            </a:r>
          </a:p>
        </p:txBody>
      </p:sp>
      <p:sp>
        <p:nvSpPr>
          <p:cNvPr id="287" name="repentance…"/>
          <p:cNvSpPr txBox="1"/>
          <p:nvPr/>
        </p:nvSpPr>
        <p:spPr>
          <a:xfrm>
            <a:off x="133366" y="333664"/>
            <a:ext cx="10745921"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r">
              <a:defRPr b="1" sz="4800">
                <a:solidFill>
                  <a:srgbClr val="FFFFFF"/>
                </a:solidFill>
                <a:latin typeface="Times Roman"/>
                <a:ea typeface="Times Roman"/>
                <a:cs typeface="Times Roman"/>
                <a:sym typeface="Times Roman"/>
              </a:defRPr>
            </a:pPr>
            <a:r>
              <a:t>repentance</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forgiveness of sins</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should be</a:t>
            </a:r>
          </a:p>
          <a:p>
            <a:pPr algn="r">
              <a:defRPr b="1" sz="4800">
                <a:solidFill>
                  <a:srgbClr val="FFFFFF"/>
                </a:solidFill>
                <a:latin typeface="Times Roman"/>
                <a:ea typeface="Times Roman"/>
                <a:cs typeface="Times Roman"/>
                <a:sym typeface="Times Roman"/>
              </a:defRPr>
            </a:pPr>
            <a:r>
              <a:t>proclaimed</a:t>
            </a:r>
          </a:p>
          <a:p>
            <a:pPr algn="r">
              <a:defRPr b="1" sz="4800">
                <a:solidFill>
                  <a:srgbClr val="FFFFFF"/>
                </a:solidFill>
                <a:latin typeface="Times Roman"/>
                <a:ea typeface="Times Roman"/>
                <a:cs typeface="Times Roman"/>
                <a:sym typeface="Times Roman"/>
              </a:defRPr>
            </a:pPr>
            <a:r>
              <a:t>in his name</a:t>
            </a:r>
          </a:p>
          <a:p>
            <a:pPr algn="r">
              <a:defRPr b="1" sz="4800">
                <a:solidFill>
                  <a:srgbClr val="FFFFFF"/>
                </a:solidFill>
                <a:latin typeface="Times Roman"/>
                <a:ea typeface="Times Roman"/>
                <a:cs typeface="Times Roman"/>
                <a:sym typeface="Times Roman"/>
              </a:defRPr>
            </a:pPr>
            <a:r>
              <a:t>to all nations</a:t>
            </a:r>
          </a:p>
          <a:p>
            <a:pPr algn="r">
              <a:defRPr b="1" sz="4800">
                <a:solidFill>
                  <a:srgbClr val="FFFFFF"/>
                </a:solidFill>
                <a:latin typeface="Times Roman"/>
                <a:ea typeface="Times Roman"/>
                <a:cs typeface="Times Roman"/>
                <a:sym typeface="Times Roman"/>
              </a:defRPr>
            </a:pPr>
            <a:r>
              <a:t>beginning from Jerusalem.</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And ye are witnesses of these things.</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And, behold, I send the promise of my Father upon you: but tarry ye in the city of Jerusalem, until ye be </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endued with power from on high.</a:t>
            </a:r>
          </a:p>
        </p:txBody>
      </p:sp>
      <p:sp>
        <p:nvSpPr>
          <p:cNvPr id="288" name="“Repent” (Ac. 2:38)…"/>
          <p:cNvSpPr txBox="1"/>
          <p:nvPr/>
        </p:nvSpPr>
        <p:spPr>
          <a:xfrm>
            <a:off x="12201176" y="333664"/>
            <a:ext cx="12195603"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228600" indent="-228600" algn="l">
              <a:buSzPct val="75000"/>
              <a:buChar char="•"/>
              <a:defRPr b="1" sz="4800">
                <a:solidFill>
                  <a:srgbClr val="FFFFFF"/>
                </a:solidFill>
                <a:latin typeface="Times Roman"/>
                <a:ea typeface="Times Roman"/>
                <a:cs typeface="Times Roman"/>
                <a:sym typeface="Times Roman"/>
              </a:defRPr>
            </a:pPr>
            <a:r>
              <a:t>“Repent” (Ac. 2:38)</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“be baptized” (Ac. 2:38)</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future - after Jesus made the promise</a:t>
            </a:r>
          </a:p>
          <a:p>
            <a:pPr marL="228600" indent="-228600" algn="l">
              <a:buSzPct val="75000"/>
              <a:buChar char="•"/>
              <a:defRPr b="1" sz="4800">
                <a:solidFill>
                  <a:srgbClr val="FFFFFF"/>
                </a:solidFill>
                <a:latin typeface="Times Roman"/>
                <a:ea typeface="Times Roman"/>
                <a:cs typeface="Times Roman"/>
                <a:sym typeface="Times Roman"/>
              </a:defRPr>
            </a:pPr>
            <a:r>
              <a:t>“give heed to my words.” (Ac. 2:14)</a:t>
            </a:r>
          </a:p>
          <a:p>
            <a:pPr marL="228600" indent="-228600" algn="l">
              <a:buSzPct val="75000"/>
              <a:buChar char="•"/>
              <a:defRPr b="1" sz="4800">
                <a:solidFill>
                  <a:srgbClr val="FFFFFF"/>
                </a:solidFill>
                <a:latin typeface="Times Roman"/>
                <a:ea typeface="Times Roman"/>
                <a:cs typeface="Times Roman"/>
                <a:sym typeface="Times Roman"/>
              </a:defRPr>
            </a:pPr>
            <a:r>
              <a:t>“in the name of Jesus Christ” (Ac. 2:38)</a:t>
            </a:r>
          </a:p>
          <a:p>
            <a:pPr marL="228600" indent="-228600" algn="l">
              <a:buSzPct val="75000"/>
              <a:buChar char="•"/>
              <a:defRPr b="1" sz="4800">
                <a:solidFill>
                  <a:srgbClr val="FFFFFF"/>
                </a:solidFill>
                <a:latin typeface="Times Roman"/>
                <a:ea typeface="Times Roman"/>
                <a:cs typeface="Times Roman"/>
                <a:sym typeface="Times Roman"/>
              </a:defRPr>
            </a:pPr>
            <a:r>
              <a:t>“from every nation under heaven” (Ac. 2:5)</a:t>
            </a:r>
          </a:p>
          <a:p>
            <a:pPr marL="228600" indent="-228600" algn="l">
              <a:buSzPct val="75000"/>
              <a:buChar char="•"/>
              <a:defRPr b="1" sz="4800">
                <a:solidFill>
                  <a:srgbClr val="FFFFFF"/>
                </a:solidFill>
                <a:latin typeface="Times Roman"/>
                <a:ea typeface="Times Roman"/>
                <a:cs typeface="Times Roman"/>
                <a:sym typeface="Times Roman"/>
              </a:defRPr>
            </a:pPr>
            <a:r>
              <a:t>they returned to Jerusalem” (Ac. 1:12)</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“give heed to my words.” (Ac. 2:14)</a:t>
            </a:r>
          </a:p>
          <a:p>
            <a:pPr marL="228600" indent="-228600" algn="l">
              <a:buSzPct val="75000"/>
              <a:buChar char="•"/>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they returned to Jerusalem” (Ac. 1:12)</a:t>
            </a: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algn="l">
              <a:defRPr b="1" sz="4800">
                <a:solidFill>
                  <a:srgbClr val="FFFFFF"/>
                </a:solidFill>
                <a:latin typeface="Times Roman"/>
                <a:ea typeface="Times Roman"/>
                <a:cs typeface="Times Roman"/>
                <a:sym typeface="Times Roman"/>
              </a:defRPr>
            </a:pPr>
          </a:p>
          <a:p>
            <a:pPr marL="228600" indent="-228600" algn="l">
              <a:buSzPct val="75000"/>
              <a:buChar char="•"/>
              <a:defRPr b="1" sz="4800">
                <a:solidFill>
                  <a:srgbClr val="FFFFFF"/>
                </a:solidFill>
                <a:latin typeface="Times Roman"/>
                <a:ea typeface="Times Roman"/>
                <a:cs typeface="Times Roman"/>
                <a:sym typeface="Times Roman"/>
              </a:defRPr>
            </a:pPr>
            <a:r>
              <a:t>“filled with the Holy Spirit” (Ac. 2:4)</a:t>
            </a:r>
          </a:p>
        </p:txBody>
      </p:sp>
      <p:sp>
        <p:nvSpPr>
          <p:cNvPr id="289" name="Rectangle"/>
          <p:cNvSpPr/>
          <p:nvPr/>
        </p:nvSpPr>
        <p:spPr>
          <a:xfrm>
            <a:off x="12434320" y="6223000"/>
            <a:ext cx="11468408" cy="875653"/>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90" name="Rectangle"/>
          <p:cNvSpPr/>
          <p:nvPr/>
        </p:nvSpPr>
        <p:spPr>
          <a:xfrm>
            <a:off x="12434320" y="5443313"/>
            <a:ext cx="11468408" cy="778595"/>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91" name="Rectangle"/>
          <p:cNvSpPr/>
          <p:nvPr/>
        </p:nvSpPr>
        <p:spPr>
          <a:xfrm>
            <a:off x="12434320" y="12158088"/>
            <a:ext cx="11468408" cy="875654"/>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92" name="Rectangle"/>
          <p:cNvSpPr/>
          <p:nvPr/>
        </p:nvSpPr>
        <p:spPr>
          <a:xfrm>
            <a:off x="12434320" y="7690481"/>
            <a:ext cx="11468408" cy="875654"/>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93" name="Rectangle"/>
          <p:cNvSpPr/>
          <p:nvPr/>
        </p:nvSpPr>
        <p:spPr>
          <a:xfrm>
            <a:off x="12434320" y="9190544"/>
            <a:ext cx="11468408" cy="875653"/>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94" name="Rectangle"/>
          <p:cNvSpPr/>
          <p:nvPr/>
        </p:nvSpPr>
        <p:spPr>
          <a:xfrm>
            <a:off x="12400309" y="367967"/>
            <a:ext cx="11468408" cy="778596"/>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95" name="Rectangle"/>
          <p:cNvSpPr/>
          <p:nvPr/>
        </p:nvSpPr>
        <p:spPr>
          <a:xfrm>
            <a:off x="12400309" y="4779255"/>
            <a:ext cx="11468408" cy="778596"/>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96" name="Rectangle"/>
          <p:cNvSpPr/>
          <p:nvPr/>
        </p:nvSpPr>
        <p:spPr>
          <a:xfrm>
            <a:off x="12400309" y="3255455"/>
            <a:ext cx="11468408" cy="1596942"/>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297" name="Rectangle"/>
          <p:cNvSpPr/>
          <p:nvPr/>
        </p:nvSpPr>
        <p:spPr>
          <a:xfrm>
            <a:off x="515283" y="1885944"/>
            <a:ext cx="23353434" cy="778595"/>
          </a:xfrm>
          <a:prstGeom prst="rect">
            <a:avLst/>
          </a:prstGeom>
          <a:ln w="76200">
            <a:solidFill>
              <a:schemeClr val="accent4">
                <a:hueOff val="481991"/>
                <a:satOff val="11971"/>
                <a:lumOff val="19007"/>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299" name="-…"/>
          <p:cNvSpPr txBox="1"/>
          <p:nvPr/>
        </p:nvSpPr>
        <p:spPr>
          <a:xfrm>
            <a:off x="10974584" y="333664"/>
            <a:ext cx="1580339"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973482" indent="-973482" algn="l">
              <a:buSzPct val="75000"/>
              <a:buChar char="•"/>
              <a:defRPr b="1" sz="8200">
                <a:solidFill>
                  <a:srgbClr val="FFFFFF"/>
                </a:solidFill>
                <a:latin typeface="Times Roman"/>
                <a:ea typeface="Times Roman"/>
                <a:cs typeface="Times Roman"/>
                <a:sym typeface="Times Roman"/>
              </a:defRPr>
            </a:pPr>
            <a:r>
              <a:t>-</a:t>
            </a:r>
          </a:p>
          <a:p>
            <a:pPr marL="973482" indent="-973482" algn="l">
              <a:buSzPct val="75000"/>
              <a:buChar char="•"/>
              <a:defRPr b="1" sz="8200">
                <a:solidFill>
                  <a:srgbClr val="FFFFFF"/>
                </a:solidFill>
                <a:latin typeface="Times Roman"/>
                <a:ea typeface="Times Roman"/>
                <a:cs typeface="Times Roman"/>
                <a:sym typeface="Times Roman"/>
              </a:defRPr>
            </a:pPr>
          </a:p>
          <a:p>
            <a:pPr marL="973482" indent="-973482" algn="l">
              <a:buSzPct val="75000"/>
              <a:buChar char="•"/>
              <a:defRPr b="1" sz="8200">
                <a:solidFill>
                  <a:srgbClr val="FFFFFF"/>
                </a:solidFill>
                <a:latin typeface="Times Roman"/>
                <a:ea typeface="Times Roman"/>
                <a:cs typeface="Times Roman"/>
                <a:sym typeface="Times Roman"/>
              </a:defRPr>
            </a:pPr>
            <a:r>
              <a:t>-</a:t>
            </a:r>
          </a:p>
        </p:txBody>
      </p:sp>
      <p:sp>
        <p:nvSpPr>
          <p:cNvPr id="300" name="repentance…"/>
          <p:cNvSpPr txBox="1"/>
          <p:nvPr/>
        </p:nvSpPr>
        <p:spPr>
          <a:xfrm>
            <a:off x="2101307" y="333664"/>
            <a:ext cx="8777980"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r">
              <a:defRPr b="1" sz="8200">
                <a:solidFill>
                  <a:srgbClr val="FFFFFF"/>
                </a:solidFill>
                <a:latin typeface="Times Roman"/>
                <a:ea typeface="Times Roman"/>
                <a:cs typeface="Times Roman"/>
                <a:sym typeface="Times Roman"/>
              </a:defRPr>
            </a:pPr>
            <a:r>
              <a:t>repentance</a:t>
            </a:r>
          </a:p>
          <a:p>
            <a:pPr algn="r">
              <a:defRPr b="1" sz="8200">
                <a:solidFill>
                  <a:srgbClr val="FFFFFF"/>
                </a:solidFill>
                <a:latin typeface="Times Roman"/>
                <a:ea typeface="Times Roman"/>
                <a:cs typeface="Times Roman"/>
                <a:sym typeface="Times Roman"/>
              </a:defRPr>
            </a:pPr>
          </a:p>
          <a:p>
            <a:pPr algn="r">
              <a:defRPr b="1" sz="8200">
                <a:solidFill>
                  <a:srgbClr val="FFFFFF"/>
                </a:solidFill>
                <a:latin typeface="Times Roman"/>
                <a:ea typeface="Times Roman"/>
                <a:cs typeface="Times Roman"/>
                <a:sym typeface="Times Roman"/>
              </a:defRPr>
            </a:pPr>
            <a:r>
              <a:t>forgiveness of sins</a:t>
            </a:r>
          </a:p>
        </p:txBody>
      </p:sp>
      <p:sp>
        <p:nvSpPr>
          <p:cNvPr id="301" name="Repent…"/>
          <p:cNvSpPr txBox="1"/>
          <p:nvPr/>
        </p:nvSpPr>
        <p:spPr>
          <a:xfrm>
            <a:off x="13056620" y="333664"/>
            <a:ext cx="10627726"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973482" indent="-973482" algn="l">
              <a:buSzPct val="75000"/>
              <a:buChar char="•"/>
              <a:defRPr b="1" sz="8200">
                <a:solidFill>
                  <a:srgbClr val="FFFFFF"/>
                </a:solidFill>
                <a:latin typeface="Times Roman"/>
                <a:ea typeface="Times Roman"/>
                <a:cs typeface="Times Roman"/>
                <a:sym typeface="Times Roman"/>
              </a:defRPr>
            </a:pPr>
            <a:r>
              <a:t>Repent</a:t>
            </a:r>
          </a:p>
          <a:p>
            <a:pPr marL="973482" indent="-973482" algn="l">
              <a:buSzPct val="75000"/>
              <a:buChar char="•"/>
              <a:defRPr b="1" sz="8200">
                <a:solidFill>
                  <a:srgbClr val="FFFFFF"/>
                </a:solidFill>
                <a:latin typeface="Times Roman"/>
                <a:ea typeface="Times Roman"/>
                <a:cs typeface="Times Roman"/>
                <a:sym typeface="Times Roman"/>
              </a:defRPr>
            </a:pPr>
            <a:r>
              <a:t>and</a:t>
            </a:r>
          </a:p>
          <a:p>
            <a:pPr marL="973482" indent="-973482" algn="l">
              <a:buSzPct val="75000"/>
              <a:buChar char="•"/>
              <a:defRPr b="1" sz="8200">
                <a:solidFill>
                  <a:srgbClr val="FFFFFF"/>
                </a:solidFill>
                <a:latin typeface="Times Roman"/>
                <a:ea typeface="Times Roman"/>
                <a:cs typeface="Times Roman"/>
                <a:sym typeface="Times Roman"/>
              </a:defRPr>
            </a:pPr>
            <a:r>
              <a:t>be baptized for the forgiveness of sins</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303" name="-…"/>
          <p:cNvSpPr txBox="1"/>
          <p:nvPr/>
        </p:nvSpPr>
        <p:spPr>
          <a:xfrm>
            <a:off x="10974584" y="333664"/>
            <a:ext cx="1580339"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973482" indent="-973482" algn="l">
              <a:buSzPct val="75000"/>
              <a:buChar char="•"/>
              <a:defRPr b="1" sz="8200">
                <a:solidFill>
                  <a:srgbClr val="FFFFFF"/>
                </a:solidFill>
                <a:latin typeface="Times Roman"/>
                <a:ea typeface="Times Roman"/>
                <a:cs typeface="Times Roman"/>
                <a:sym typeface="Times Roman"/>
              </a:defRPr>
            </a:pPr>
            <a:r>
              <a:t>-</a:t>
            </a:r>
          </a:p>
          <a:p>
            <a:pPr marL="973482" indent="-973482" algn="l">
              <a:buSzPct val="75000"/>
              <a:buChar char="•"/>
              <a:defRPr b="1" sz="8200">
                <a:solidFill>
                  <a:srgbClr val="FFFFFF"/>
                </a:solidFill>
                <a:latin typeface="Times Roman"/>
                <a:ea typeface="Times Roman"/>
                <a:cs typeface="Times Roman"/>
                <a:sym typeface="Times Roman"/>
              </a:defRPr>
            </a:pPr>
          </a:p>
          <a:p>
            <a:pPr marL="973482" indent="-973482" algn="l">
              <a:buSzPct val="75000"/>
              <a:buChar char="•"/>
              <a:defRPr b="1" sz="8200">
                <a:solidFill>
                  <a:srgbClr val="FFFFFF"/>
                </a:solidFill>
                <a:latin typeface="Times Roman"/>
                <a:ea typeface="Times Roman"/>
                <a:cs typeface="Times Roman"/>
                <a:sym typeface="Times Roman"/>
              </a:defRPr>
            </a:pPr>
            <a:r>
              <a:t>-</a:t>
            </a:r>
          </a:p>
        </p:txBody>
      </p:sp>
      <p:sp>
        <p:nvSpPr>
          <p:cNvPr id="304" name="repentance…"/>
          <p:cNvSpPr txBox="1"/>
          <p:nvPr/>
        </p:nvSpPr>
        <p:spPr>
          <a:xfrm>
            <a:off x="2101307" y="333664"/>
            <a:ext cx="8777980"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r">
              <a:defRPr b="1" sz="8200">
                <a:solidFill>
                  <a:srgbClr val="FFFFFF"/>
                </a:solidFill>
                <a:latin typeface="Times Roman"/>
                <a:ea typeface="Times Roman"/>
                <a:cs typeface="Times Roman"/>
                <a:sym typeface="Times Roman"/>
              </a:defRPr>
            </a:pPr>
            <a:r>
              <a:t>repentance</a:t>
            </a:r>
          </a:p>
          <a:p>
            <a:pPr algn="r">
              <a:defRPr b="1" sz="8200">
                <a:solidFill>
                  <a:srgbClr val="FFFFFF"/>
                </a:solidFill>
                <a:latin typeface="Times Roman"/>
                <a:ea typeface="Times Roman"/>
                <a:cs typeface="Times Roman"/>
                <a:sym typeface="Times Roman"/>
              </a:defRPr>
            </a:pPr>
          </a:p>
          <a:p>
            <a:pPr algn="r">
              <a:defRPr b="1" sz="8200">
                <a:solidFill>
                  <a:srgbClr val="FFFFFF"/>
                </a:solidFill>
                <a:latin typeface="Times Roman"/>
                <a:ea typeface="Times Roman"/>
                <a:cs typeface="Times Roman"/>
                <a:sym typeface="Times Roman"/>
              </a:defRPr>
            </a:pPr>
            <a:r>
              <a:t>forgiveness of sins</a:t>
            </a:r>
          </a:p>
        </p:txBody>
      </p:sp>
      <p:sp>
        <p:nvSpPr>
          <p:cNvPr id="305" name="Repent…"/>
          <p:cNvSpPr txBox="1"/>
          <p:nvPr/>
        </p:nvSpPr>
        <p:spPr>
          <a:xfrm>
            <a:off x="13056620" y="333664"/>
            <a:ext cx="10627726"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973482" indent="-973482" algn="l">
              <a:buSzPct val="75000"/>
              <a:buChar char="•"/>
              <a:defRPr b="1" sz="8200">
                <a:solidFill>
                  <a:srgbClr val="FFFFFF"/>
                </a:solidFill>
                <a:latin typeface="Times Roman"/>
                <a:ea typeface="Times Roman"/>
                <a:cs typeface="Times Roman"/>
                <a:sym typeface="Times Roman"/>
              </a:defRPr>
            </a:pPr>
            <a:r>
              <a:t>Repent</a:t>
            </a:r>
          </a:p>
          <a:p>
            <a:pPr algn="l">
              <a:defRPr b="1" sz="8200">
                <a:solidFill>
                  <a:srgbClr val="FFFFFF"/>
                </a:solidFill>
                <a:latin typeface="Times Roman"/>
                <a:ea typeface="Times Roman"/>
                <a:cs typeface="Times Roman"/>
                <a:sym typeface="Times Roman"/>
              </a:defRPr>
            </a:pPr>
            <a:r>
              <a:t>       and</a:t>
            </a:r>
          </a:p>
          <a:p>
            <a:pPr marL="973482" indent="-973482" algn="l">
              <a:buSzPct val="75000"/>
              <a:buChar char="•"/>
              <a:defRPr b="1" sz="8200">
                <a:solidFill>
                  <a:srgbClr val="FFFFFF"/>
                </a:solidFill>
                <a:latin typeface="Times Roman"/>
                <a:ea typeface="Times Roman"/>
                <a:cs typeface="Times Roman"/>
                <a:sym typeface="Times Roman"/>
              </a:defRPr>
            </a:pPr>
            <a:r>
              <a:t>be baptized for the forgiveness of sins</a:t>
            </a:r>
          </a:p>
        </p:txBody>
      </p:sp>
      <p:sp>
        <p:nvSpPr>
          <p:cNvPr id="306" name="Rectangle"/>
          <p:cNvSpPr/>
          <p:nvPr/>
        </p:nvSpPr>
        <p:spPr>
          <a:xfrm>
            <a:off x="5524832" y="421759"/>
            <a:ext cx="13334336" cy="1270001"/>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139" name="• Luke 24:45-53 (KJV)…"/>
          <p:cNvSpPr txBox="1"/>
          <p:nvPr/>
        </p:nvSpPr>
        <p:spPr>
          <a:xfrm>
            <a:off x="1428858" y="333664"/>
            <a:ext cx="21526284"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b="1" sz="5000" u="sng">
                <a:solidFill>
                  <a:srgbClr val="FFFFFF"/>
                </a:solidFill>
                <a:latin typeface="Times Roman"/>
                <a:ea typeface="Times Roman"/>
                <a:cs typeface="Times Roman"/>
                <a:sym typeface="Times Roman"/>
              </a:defRPr>
            </a:pPr>
            <a:r>
              <a:t>• Luke 24:45-53 (KJV)</a:t>
            </a:r>
          </a:p>
          <a:p>
            <a:pPr algn="l">
              <a:defRPr b="1" sz="5000">
                <a:solidFill>
                  <a:srgbClr val="FFFFFF"/>
                </a:solidFill>
                <a:latin typeface="Times Roman"/>
                <a:ea typeface="Times Roman"/>
                <a:cs typeface="Times Roman"/>
                <a:sym typeface="Times Roman"/>
              </a:defRPr>
            </a:pPr>
            <a:r>
              <a:t>45 Then opened he their understanding, that they might understand the scriptures,</a:t>
            </a:r>
          </a:p>
          <a:p>
            <a:pPr algn="l">
              <a:defRPr b="1" sz="5000">
                <a:solidFill>
                  <a:srgbClr val="FFFFFF"/>
                </a:solidFill>
                <a:latin typeface="Times Roman"/>
                <a:ea typeface="Times Roman"/>
                <a:cs typeface="Times Roman"/>
                <a:sym typeface="Times Roman"/>
              </a:defRPr>
            </a:pPr>
            <a:r>
              <a:t>46 And said unto them, Thus it is written, and thus it behoved Christ to suffer, and to rise from the dead the third day:</a:t>
            </a:r>
          </a:p>
          <a:p>
            <a:pPr algn="l">
              <a:defRPr b="1" sz="5000">
                <a:solidFill>
                  <a:srgbClr val="FFFFFF"/>
                </a:solidFill>
                <a:latin typeface="Times Roman"/>
                <a:ea typeface="Times Roman"/>
                <a:cs typeface="Times Roman"/>
                <a:sym typeface="Times Roman"/>
              </a:defRPr>
            </a:pPr>
            <a:r>
              <a:t>47 And that repentance and remission of sins should be preached in his name among all nations, beginning at Jerusalem.</a:t>
            </a:r>
          </a:p>
          <a:p>
            <a:pPr algn="l">
              <a:defRPr b="1" sz="5000">
                <a:solidFill>
                  <a:srgbClr val="FFFFFF"/>
                </a:solidFill>
                <a:latin typeface="Times Roman"/>
                <a:ea typeface="Times Roman"/>
                <a:cs typeface="Times Roman"/>
                <a:sym typeface="Times Roman"/>
              </a:defRPr>
            </a:pPr>
            <a:r>
              <a:t>48 And ye are witnesses of these things.</a:t>
            </a:r>
          </a:p>
          <a:p>
            <a:pPr algn="l">
              <a:defRPr b="1" sz="5000">
                <a:solidFill>
                  <a:srgbClr val="FFFFFF"/>
                </a:solidFill>
                <a:latin typeface="Times Roman"/>
                <a:ea typeface="Times Roman"/>
                <a:cs typeface="Times Roman"/>
                <a:sym typeface="Times Roman"/>
              </a:defRPr>
            </a:pPr>
            <a:r>
              <a:t>49 And, behold, I send the promise of my Father upon you: but tarry ye in the city of Jerusalem, until ye be endued with power from on high.</a:t>
            </a:r>
          </a:p>
          <a:p>
            <a:pPr algn="l">
              <a:defRPr b="1" sz="5000">
                <a:solidFill>
                  <a:srgbClr val="FFFFFF"/>
                </a:solidFill>
                <a:latin typeface="Times Roman"/>
                <a:ea typeface="Times Roman"/>
                <a:cs typeface="Times Roman"/>
                <a:sym typeface="Times Roman"/>
              </a:defRPr>
            </a:pPr>
            <a:r>
              <a:t>50 And he led them out as far as to Bethany, and he lifted up his hands, and blessed them.</a:t>
            </a:r>
          </a:p>
          <a:p>
            <a:pPr algn="l">
              <a:defRPr b="1" sz="5000">
                <a:solidFill>
                  <a:srgbClr val="FFFFFF"/>
                </a:solidFill>
                <a:latin typeface="Times Roman"/>
                <a:ea typeface="Times Roman"/>
                <a:cs typeface="Times Roman"/>
                <a:sym typeface="Times Roman"/>
              </a:defRPr>
            </a:pPr>
            <a:r>
              <a:t>51 And it came to pass, while he blessed them, he was parted from them, and carried up into heaven.</a:t>
            </a:r>
          </a:p>
          <a:p>
            <a:pPr algn="l">
              <a:defRPr b="1" sz="5000">
                <a:solidFill>
                  <a:srgbClr val="FFFFFF"/>
                </a:solidFill>
                <a:latin typeface="Times Roman"/>
                <a:ea typeface="Times Roman"/>
                <a:cs typeface="Times Roman"/>
                <a:sym typeface="Times Roman"/>
              </a:defRPr>
            </a:pPr>
            <a:r>
              <a:t>52 And they worshipped him, and returned to Jerusalem with great joy:</a:t>
            </a:r>
          </a:p>
          <a:p>
            <a:pPr algn="l">
              <a:defRPr b="1" sz="5000">
                <a:solidFill>
                  <a:srgbClr val="FFFFFF"/>
                </a:solidFill>
                <a:latin typeface="Times Roman"/>
                <a:ea typeface="Times Roman"/>
                <a:cs typeface="Times Roman"/>
                <a:sym typeface="Times Roman"/>
              </a:defRPr>
            </a:pPr>
            <a:r>
              <a:t>53 And were continually in the temple, praising and blessing God. Amen.</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308" name="-…"/>
          <p:cNvSpPr txBox="1"/>
          <p:nvPr/>
        </p:nvSpPr>
        <p:spPr>
          <a:xfrm>
            <a:off x="10974584" y="333664"/>
            <a:ext cx="1580339"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973482" indent="-973482" algn="l">
              <a:buSzPct val="75000"/>
              <a:buChar char="•"/>
              <a:defRPr b="1" sz="8200">
                <a:solidFill>
                  <a:srgbClr val="FFFFFF"/>
                </a:solidFill>
                <a:latin typeface="Times Roman"/>
                <a:ea typeface="Times Roman"/>
                <a:cs typeface="Times Roman"/>
                <a:sym typeface="Times Roman"/>
              </a:defRPr>
            </a:pPr>
            <a:r>
              <a:t>-</a:t>
            </a:r>
          </a:p>
          <a:p>
            <a:pPr marL="973482" indent="-973482" algn="l">
              <a:buSzPct val="75000"/>
              <a:buChar char="•"/>
              <a:defRPr b="1" sz="8200">
                <a:solidFill>
                  <a:srgbClr val="FFFFFF"/>
                </a:solidFill>
                <a:latin typeface="Times Roman"/>
                <a:ea typeface="Times Roman"/>
                <a:cs typeface="Times Roman"/>
                <a:sym typeface="Times Roman"/>
              </a:defRPr>
            </a:pPr>
          </a:p>
          <a:p>
            <a:pPr marL="973482" indent="-973482" algn="l">
              <a:buSzPct val="75000"/>
              <a:buChar char="•"/>
              <a:defRPr b="1" sz="8200">
                <a:solidFill>
                  <a:srgbClr val="FFFFFF"/>
                </a:solidFill>
                <a:latin typeface="Times Roman"/>
                <a:ea typeface="Times Roman"/>
                <a:cs typeface="Times Roman"/>
                <a:sym typeface="Times Roman"/>
              </a:defRPr>
            </a:pPr>
            <a:r>
              <a:t>-</a:t>
            </a:r>
          </a:p>
        </p:txBody>
      </p:sp>
      <p:sp>
        <p:nvSpPr>
          <p:cNvPr id="309" name="repentance…"/>
          <p:cNvSpPr txBox="1"/>
          <p:nvPr/>
        </p:nvSpPr>
        <p:spPr>
          <a:xfrm>
            <a:off x="2101307" y="333664"/>
            <a:ext cx="8777980"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r">
              <a:defRPr b="1" sz="8200">
                <a:solidFill>
                  <a:srgbClr val="FFFFFF"/>
                </a:solidFill>
                <a:latin typeface="Times Roman"/>
                <a:ea typeface="Times Roman"/>
                <a:cs typeface="Times Roman"/>
                <a:sym typeface="Times Roman"/>
              </a:defRPr>
            </a:pPr>
            <a:r>
              <a:t>repentance</a:t>
            </a:r>
          </a:p>
          <a:p>
            <a:pPr algn="r">
              <a:defRPr b="1" sz="8200">
                <a:solidFill>
                  <a:srgbClr val="FFFFFF"/>
                </a:solidFill>
                <a:latin typeface="Times Roman"/>
                <a:ea typeface="Times Roman"/>
                <a:cs typeface="Times Roman"/>
                <a:sym typeface="Times Roman"/>
              </a:defRPr>
            </a:pPr>
          </a:p>
          <a:p>
            <a:pPr algn="r">
              <a:defRPr b="1" sz="8200">
                <a:solidFill>
                  <a:srgbClr val="FFFFFF"/>
                </a:solidFill>
                <a:latin typeface="Times Roman"/>
                <a:ea typeface="Times Roman"/>
                <a:cs typeface="Times Roman"/>
                <a:sym typeface="Times Roman"/>
              </a:defRPr>
            </a:pPr>
            <a:r>
              <a:t>forgiveness of sins</a:t>
            </a:r>
          </a:p>
        </p:txBody>
      </p:sp>
      <p:sp>
        <p:nvSpPr>
          <p:cNvPr id="310" name="Repent…"/>
          <p:cNvSpPr txBox="1"/>
          <p:nvPr/>
        </p:nvSpPr>
        <p:spPr>
          <a:xfrm>
            <a:off x="13056620" y="333664"/>
            <a:ext cx="10627726"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973482" indent="-973482" algn="l">
              <a:buSzPct val="75000"/>
              <a:buChar char="•"/>
              <a:defRPr b="1" sz="8200">
                <a:solidFill>
                  <a:srgbClr val="FFFFFF"/>
                </a:solidFill>
                <a:latin typeface="Times Roman"/>
                <a:ea typeface="Times Roman"/>
                <a:cs typeface="Times Roman"/>
                <a:sym typeface="Times Roman"/>
              </a:defRPr>
            </a:pPr>
            <a:r>
              <a:t>Repent</a:t>
            </a:r>
          </a:p>
          <a:p>
            <a:pPr algn="l">
              <a:defRPr b="1" sz="8200">
                <a:solidFill>
                  <a:srgbClr val="FFFFFF"/>
                </a:solidFill>
                <a:latin typeface="Times Roman"/>
                <a:ea typeface="Times Roman"/>
                <a:cs typeface="Times Roman"/>
                <a:sym typeface="Times Roman"/>
              </a:defRPr>
            </a:pPr>
            <a:r>
              <a:t>       and</a:t>
            </a:r>
          </a:p>
          <a:p>
            <a:pPr marL="973482" indent="-973482" algn="l">
              <a:buSzPct val="75000"/>
              <a:buChar char="•"/>
              <a:defRPr b="1" sz="8200">
                <a:solidFill>
                  <a:srgbClr val="FFFFFF"/>
                </a:solidFill>
                <a:latin typeface="Times Roman"/>
                <a:ea typeface="Times Roman"/>
                <a:cs typeface="Times Roman"/>
                <a:sym typeface="Times Roman"/>
              </a:defRPr>
            </a:pPr>
            <a:r>
              <a:t>be baptized for the forgiveness of sins</a:t>
            </a:r>
          </a:p>
        </p:txBody>
      </p:sp>
      <p:sp>
        <p:nvSpPr>
          <p:cNvPr id="311" name="Rectangle"/>
          <p:cNvSpPr/>
          <p:nvPr/>
        </p:nvSpPr>
        <p:spPr>
          <a:xfrm>
            <a:off x="5524832" y="421759"/>
            <a:ext cx="13334336" cy="1270001"/>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
        <p:nvSpPr>
          <p:cNvPr id="312" name="Rectangle"/>
          <p:cNvSpPr/>
          <p:nvPr/>
        </p:nvSpPr>
        <p:spPr>
          <a:xfrm>
            <a:off x="1476812" y="2953847"/>
            <a:ext cx="21430376" cy="2642398"/>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314" name="-…"/>
          <p:cNvSpPr txBox="1"/>
          <p:nvPr/>
        </p:nvSpPr>
        <p:spPr>
          <a:xfrm>
            <a:off x="10974584" y="333664"/>
            <a:ext cx="1580339"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973482" indent="-973482" algn="l">
              <a:buSzPct val="75000"/>
              <a:buChar char="•"/>
              <a:defRPr b="1" sz="8200">
                <a:solidFill>
                  <a:srgbClr val="FFFFFF"/>
                </a:solidFill>
                <a:latin typeface="Times Roman"/>
                <a:ea typeface="Times Roman"/>
                <a:cs typeface="Times Roman"/>
                <a:sym typeface="Times Roman"/>
              </a:defRPr>
            </a:pPr>
            <a:r>
              <a:t>-</a:t>
            </a:r>
          </a:p>
          <a:p>
            <a:pPr marL="973482" indent="-973482" algn="l">
              <a:buSzPct val="75000"/>
              <a:buChar char="•"/>
              <a:defRPr b="1" sz="8200">
                <a:solidFill>
                  <a:srgbClr val="FFFFFF"/>
                </a:solidFill>
                <a:latin typeface="Times Roman"/>
                <a:ea typeface="Times Roman"/>
                <a:cs typeface="Times Roman"/>
                <a:sym typeface="Times Roman"/>
              </a:defRPr>
            </a:pPr>
          </a:p>
          <a:p>
            <a:pPr marL="973482" indent="-973482" algn="l">
              <a:buSzPct val="75000"/>
              <a:buChar char="•"/>
              <a:defRPr b="1" sz="8200">
                <a:solidFill>
                  <a:srgbClr val="FFFFFF"/>
                </a:solidFill>
                <a:latin typeface="Times Roman"/>
                <a:ea typeface="Times Roman"/>
                <a:cs typeface="Times Roman"/>
                <a:sym typeface="Times Roman"/>
              </a:defRPr>
            </a:pPr>
            <a:r>
              <a:t>-</a:t>
            </a:r>
          </a:p>
        </p:txBody>
      </p:sp>
      <p:sp>
        <p:nvSpPr>
          <p:cNvPr id="315" name="repentance…"/>
          <p:cNvSpPr txBox="1"/>
          <p:nvPr/>
        </p:nvSpPr>
        <p:spPr>
          <a:xfrm>
            <a:off x="2101307" y="333664"/>
            <a:ext cx="8777980"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r">
              <a:defRPr b="1" sz="8200">
                <a:solidFill>
                  <a:srgbClr val="FFFFFF"/>
                </a:solidFill>
                <a:latin typeface="Times Roman"/>
                <a:ea typeface="Times Roman"/>
                <a:cs typeface="Times Roman"/>
                <a:sym typeface="Times Roman"/>
              </a:defRPr>
            </a:pPr>
            <a:r>
              <a:t>repentance</a:t>
            </a:r>
          </a:p>
          <a:p>
            <a:pPr algn="r">
              <a:defRPr b="1" sz="8200">
                <a:solidFill>
                  <a:srgbClr val="FFFFFF"/>
                </a:solidFill>
                <a:latin typeface="Times Roman"/>
                <a:ea typeface="Times Roman"/>
                <a:cs typeface="Times Roman"/>
                <a:sym typeface="Times Roman"/>
              </a:defRPr>
            </a:pPr>
          </a:p>
          <a:p>
            <a:pPr algn="r">
              <a:defRPr b="1" sz="8200">
                <a:solidFill>
                  <a:srgbClr val="FFFFFF"/>
                </a:solidFill>
                <a:latin typeface="Times Roman"/>
                <a:ea typeface="Times Roman"/>
                <a:cs typeface="Times Roman"/>
                <a:sym typeface="Times Roman"/>
              </a:defRPr>
            </a:pPr>
            <a:r>
              <a:t>forgiveness of sins</a:t>
            </a:r>
          </a:p>
        </p:txBody>
      </p:sp>
      <p:sp>
        <p:nvSpPr>
          <p:cNvPr id="316" name="Repent…"/>
          <p:cNvSpPr txBox="1"/>
          <p:nvPr/>
        </p:nvSpPr>
        <p:spPr>
          <a:xfrm>
            <a:off x="13056620" y="333664"/>
            <a:ext cx="10627726"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973482" indent="-973482" algn="l">
              <a:buSzPct val="75000"/>
              <a:buChar char="•"/>
              <a:defRPr b="1" sz="8200">
                <a:solidFill>
                  <a:srgbClr val="FFFFFF"/>
                </a:solidFill>
                <a:latin typeface="Times Roman"/>
                <a:ea typeface="Times Roman"/>
                <a:cs typeface="Times Roman"/>
                <a:sym typeface="Times Roman"/>
              </a:defRPr>
            </a:pPr>
            <a:r>
              <a:t>Repent</a:t>
            </a:r>
          </a:p>
          <a:p>
            <a:pPr algn="l">
              <a:defRPr b="1" sz="8200">
                <a:solidFill>
                  <a:srgbClr val="FFFFFF"/>
                </a:solidFill>
                <a:latin typeface="Times Roman"/>
                <a:ea typeface="Times Roman"/>
                <a:cs typeface="Times Roman"/>
                <a:sym typeface="Times Roman"/>
              </a:defRPr>
            </a:pPr>
            <a:r>
              <a:t>       and</a:t>
            </a:r>
          </a:p>
          <a:p>
            <a:pPr marL="973482" indent="-973482" algn="l">
              <a:buSzPct val="75000"/>
              <a:buChar char="•"/>
              <a:defRPr b="1" sz="8200">
                <a:solidFill>
                  <a:srgbClr val="FFFFFF"/>
                </a:solidFill>
                <a:latin typeface="Times Roman"/>
                <a:ea typeface="Times Roman"/>
                <a:cs typeface="Times Roman"/>
                <a:sym typeface="Times Roman"/>
              </a:defRPr>
            </a:pPr>
            <a:r>
              <a:t>be baptized for the forgiveness of sins</a:t>
            </a:r>
          </a:p>
        </p:txBody>
      </p:sp>
      <p:sp>
        <p:nvSpPr>
          <p:cNvPr id="317" name="Rectangle"/>
          <p:cNvSpPr/>
          <p:nvPr/>
        </p:nvSpPr>
        <p:spPr>
          <a:xfrm>
            <a:off x="1476812" y="413995"/>
            <a:ext cx="21430376" cy="5182250"/>
          </a:xfrm>
          <a:prstGeom prst="rect">
            <a:avLst/>
          </a:prstGeom>
          <a:ln w="25400">
            <a:solidFill>
              <a:schemeClr val="accent2">
                <a:satOff val="37323"/>
                <a:lumOff val="21795"/>
              </a:schemeClr>
            </a:solidFill>
            <a:miter lim="400000"/>
          </a:ln>
          <a:effectLst>
            <a:outerShdw sx="100000" sy="100000" kx="0" ky="0" algn="b" rotWithShape="0" blurRad="50800" dist="25400" dir="5400000">
              <a:schemeClr val="accent2">
                <a:satOff val="37323"/>
                <a:lumOff val="21795"/>
                <a:alpha val="50000"/>
              </a:schemeClr>
            </a:outerShdw>
            <a:reflection blurRad="0" stA="50000" stPos="0" endA="0" endPos="40000" dist="0" dir="5400000" fadeDir="5400000" sx="100000" sy="-100000" kx="0" ky="0" algn="bl" rotWithShape="0"/>
          </a:effectLst>
        </p:spPr>
        <p:txBody>
          <a:bodyPr lIns="50800" tIns="50800" rIns="50800" bIns="50800" anchor="ctr"/>
          <a:lstStyle/>
          <a:p>
            <a:pPr>
              <a:defRPr sz="4200">
                <a:solidFill>
                  <a:schemeClr val="accent1">
                    <a:hueOff val="-372297"/>
                    <a:satOff val="10436"/>
                    <a:lumOff val="13831"/>
                  </a:schemeClr>
                </a:solidFill>
                <a:effectLst>
                  <a:outerShdw sx="100000" sy="100000" kx="0" ky="0" algn="b" rotWithShape="0" blurRad="38100" dist="12700" dir="5400000">
                    <a:srgbClr val="000000">
                      <a:alpha val="80000"/>
                    </a:srgbClr>
                  </a:outerShdw>
                </a:effectLst>
              </a:defRPr>
            </a:pP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1" name="Image"/>
          <p:cNvGrpSpPr/>
          <p:nvPr/>
        </p:nvGrpSpPr>
        <p:grpSpPr>
          <a:xfrm>
            <a:off x="1851062" y="1585931"/>
            <a:ext cx="20681876" cy="10544138"/>
            <a:chOff x="0" y="0"/>
            <a:chExt cx="20681875" cy="10544137"/>
          </a:xfrm>
        </p:grpSpPr>
        <p:pic>
          <p:nvPicPr>
            <p:cNvPr id="320" name="Image" descr="Image"/>
            <p:cNvPicPr>
              <a:picLocks noChangeAspect="1"/>
            </p:cNvPicPr>
            <p:nvPr/>
          </p:nvPicPr>
          <p:blipFill>
            <a:blip r:embed="rId2">
              <a:extLst/>
            </a:blip>
            <a:stretch>
              <a:fillRect/>
            </a:stretch>
          </p:blipFill>
          <p:spPr>
            <a:xfrm>
              <a:off x="127000" y="88900"/>
              <a:ext cx="20427876" cy="10213938"/>
            </a:xfrm>
            <a:prstGeom prst="rect">
              <a:avLst/>
            </a:prstGeom>
            <a:ln>
              <a:noFill/>
            </a:ln>
            <a:effectLst/>
          </p:spPr>
        </p:pic>
        <p:pic>
          <p:nvPicPr>
            <p:cNvPr id="319" name="Image" descr="Image"/>
            <p:cNvPicPr>
              <a:picLocks noChangeAspect="0"/>
            </p:cNvPicPr>
            <p:nvPr/>
          </p:nvPicPr>
          <p:blipFill>
            <a:blip r:embed="rId3">
              <a:extLst/>
            </a:blip>
            <a:stretch>
              <a:fillRect/>
            </a:stretch>
          </p:blipFill>
          <p:spPr>
            <a:xfrm>
              <a:off x="0" y="0"/>
              <a:ext cx="20681876" cy="10544138"/>
            </a:xfrm>
            <a:prstGeom prst="rect">
              <a:avLst/>
            </a:prstGeom>
            <a:effectLst/>
          </p:spPr>
        </p:pic>
      </p:gr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141" name="-…"/>
          <p:cNvSpPr txBox="1"/>
          <p:nvPr/>
        </p:nvSpPr>
        <p:spPr>
          <a:xfrm>
            <a:off x="10974584" y="333664"/>
            <a:ext cx="1580339"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973482" indent="-973482" algn="l">
              <a:buSzPct val="75000"/>
              <a:buChar char="•"/>
              <a:defRPr b="1" sz="8200">
                <a:solidFill>
                  <a:srgbClr val="FFFFFF"/>
                </a:solidFill>
                <a:latin typeface="Times Roman"/>
                <a:ea typeface="Times Roman"/>
                <a:cs typeface="Times Roman"/>
                <a:sym typeface="Times Roman"/>
              </a:defRPr>
            </a:pPr>
            <a:r>
              <a:t>-</a:t>
            </a:r>
          </a:p>
          <a:p>
            <a:pPr marL="973482" indent="-973482" algn="l">
              <a:buSzPct val="75000"/>
              <a:buChar char="•"/>
              <a:defRPr b="1" sz="8200">
                <a:solidFill>
                  <a:srgbClr val="FFFFFF"/>
                </a:solidFill>
                <a:latin typeface="Times Roman"/>
                <a:ea typeface="Times Roman"/>
                <a:cs typeface="Times Roman"/>
                <a:sym typeface="Times Roman"/>
              </a:defRPr>
            </a:pPr>
          </a:p>
          <a:p>
            <a:pPr marL="973482" indent="-973482" algn="l">
              <a:buSzPct val="75000"/>
              <a:buChar char="•"/>
              <a:defRPr b="1" sz="8200">
                <a:solidFill>
                  <a:srgbClr val="FFFFFF"/>
                </a:solidFill>
                <a:latin typeface="Times Roman"/>
                <a:ea typeface="Times Roman"/>
                <a:cs typeface="Times Roman"/>
                <a:sym typeface="Times Roman"/>
              </a:defRPr>
            </a:pPr>
            <a:r>
              <a:t>-</a:t>
            </a:r>
          </a:p>
          <a:p>
            <a:pPr marL="973482" indent="-973482" algn="l">
              <a:buSzPct val="75000"/>
              <a:buChar char="•"/>
              <a:defRPr b="1" sz="8200">
                <a:solidFill>
                  <a:srgbClr val="FFFFFF"/>
                </a:solidFill>
                <a:latin typeface="Times Roman"/>
                <a:ea typeface="Times Roman"/>
                <a:cs typeface="Times Roman"/>
                <a:sym typeface="Times Roman"/>
              </a:defRPr>
            </a:pPr>
          </a:p>
          <a:p>
            <a:pPr marL="973482" indent="-973482" algn="l">
              <a:buSzPct val="75000"/>
              <a:buChar char="•"/>
              <a:defRPr b="1" sz="8200">
                <a:solidFill>
                  <a:srgbClr val="FFFFFF"/>
                </a:solidFill>
                <a:latin typeface="Times Roman"/>
                <a:ea typeface="Times Roman"/>
                <a:cs typeface="Times Roman"/>
                <a:sym typeface="Times Roman"/>
              </a:defRPr>
            </a:pPr>
            <a:r>
              <a:t>-</a:t>
            </a:r>
          </a:p>
          <a:p>
            <a:pPr marL="973482" indent="-973482" algn="l">
              <a:buSzPct val="75000"/>
              <a:buChar char="•"/>
              <a:defRPr b="1" sz="8200">
                <a:solidFill>
                  <a:srgbClr val="FFFFFF"/>
                </a:solidFill>
                <a:latin typeface="Times Roman"/>
                <a:ea typeface="Times Roman"/>
                <a:cs typeface="Times Roman"/>
                <a:sym typeface="Times Roman"/>
              </a:defRPr>
            </a:pPr>
            <a:r>
              <a:t>-</a:t>
            </a:r>
          </a:p>
          <a:p>
            <a:pPr marL="973482" indent="-973482" algn="l">
              <a:buSzPct val="75000"/>
              <a:buChar char="•"/>
              <a:defRPr b="1" sz="8200">
                <a:solidFill>
                  <a:srgbClr val="FFFFFF"/>
                </a:solidFill>
                <a:latin typeface="Times Roman"/>
                <a:ea typeface="Times Roman"/>
                <a:cs typeface="Times Roman"/>
                <a:sym typeface="Times Roman"/>
              </a:defRPr>
            </a:pPr>
            <a:r>
              <a:t>-</a:t>
            </a:r>
          </a:p>
          <a:p>
            <a:pPr marL="973482" indent="-973482" algn="l">
              <a:buSzPct val="75000"/>
              <a:buChar char="•"/>
              <a:defRPr b="1" sz="8200">
                <a:solidFill>
                  <a:srgbClr val="FFFFFF"/>
                </a:solidFill>
                <a:latin typeface="Times Roman"/>
                <a:ea typeface="Times Roman"/>
                <a:cs typeface="Times Roman"/>
                <a:sym typeface="Times Roman"/>
              </a:defRPr>
            </a:pPr>
            <a:r>
              <a:t>-</a:t>
            </a:r>
          </a:p>
          <a:p>
            <a:pPr marL="973482" indent="-973482" algn="l">
              <a:buSzPct val="75000"/>
              <a:buChar char="•"/>
              <a:defRPr b="1" sz="8200">
                <a:solidFill>
                  <a:srgbClr val="FFFFFF"/>
                </a:solidFill>
                <a:latin typeface="Times Roman"/>
                <a:ea typeface="Times Roman"/>
                <a:cs typeface="Times Roman"/>
                <a:sym typeface="Times Roman"/>
              </a:defRPr>
            </a:pPr>
            <a:r>
              <a:t>-</a:t>
            </a:r>
          </a:p>
        </p:txBody>
      </p:sp>
      <p:sp>
        <p:nvSpPr>
          <p:cNvPr id="142" name="• Luke 24:45-end…"/>
          <p:cNvSpPr txBox="1"/>
          <p:nvPr/>
        </p:nvSpPr>
        <p:spPr>
          <a:xfrm>
            <a:off x="251561" y="333664"/>
            <a:ext cx="10627726"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r">
              <a:defRPr b="1" sz="3600">
                <a:solidFill>
                  <a:srgbClr val="FFFFFF"/>
                </a:solidFill>
                <a:latin typeface="Times Roman"/>
                <a:ea typeface="Times Roman"/>
                <a:cs typeface="Times Roman"/>
                <a:sym typeface="Times Roman"/>
              </a:defRPr>
            </a:pPr>
            <a:r>
              <a:t>• Luke 24:45-end</a:t>
            </a:r>
          </a:p>
          <a:p>
            <a:pPr algn="r">
              <a:defRPr b="1" sz="3600">
                <a:solidFill>
                  <a:srgbClr val="FFFFFF"/>
                </a:solidFill>
                <a:latin typeface="Times Roman"/>
                <a:ea typeface="Times Roman"/>
                <a:cs typeface="Times Roman"/>
                <a:sym typeface="Times Roman"/>
              </a:defRPr>
            </a:pPr>
            <a:r>
              <a:t>45 Then opened he their understanding, that they might understand the scriptures,</a:t>
            </a:r>
          </a:p>
          <a:p>
            <a:pPr algn="r">
              <a:defRPr b="1" sz="3600">
                <a:solidFill>
                  <a:srgbClr val="FFFFFF"/>
                </a:solidFill>
                <a:latin typeface="Times Roman"/>
                <a:ea typeface="Times Roman"/>
                <a:cs typeface="Times Roman"/>
                <a:sym typeface="Times Roman"/>
              </a:defRPr>
            </a:pPr>
            <a:r>
              <a:t>46 And said unto them, Thus it is written, and thus it behoved Christ to suffer, and to rise from the dead the third day:</a:t>
            </a:r>
          </a:p>
          <a:p>
            <a:pPr algn="r">
              <a:defRPr b="1" sz="3600">
                <a:solidFill>
                  <a:srgbClr val="FFFFFF"/>
                </a:solidFill>
                <a:latin typeface="Times Roman"/>
                <a:ea typeface="Times Roman"/>
                <a:cs typeface="Times Roman"/>
                <a:sym typeface="Times Roman"/>
              </a:defRPr>
            </a:pPr>
            <a:r>
              <a:t>47 And that repentance and remission of sins should be preached in his name among all nations, beginning at Jerusalem.</a:t>
            </a:r>
          </a:p>
          <a:p>
            <a:pPr algn="r">
              <a:defRPr b="1" sz="3600">
                <a:solidFill>
                  <a:srgbClr val="FFFFFF"/>
                </a:solidFill>
                <a:latin typeface="Times Roman"/>
                <a:ea typeface="Times Roman"/>
                <a:cs typeface="Times Roman"/>
                <a:sym typeface="Times Roman"/>
              </a:defRPr>
            </a:pPr>
            <a:r>
              <a:t>48 And ye are witnesses of these things.</a:t>
            </a:r>
          </a:p>
          <a:p>
            <a:pPr algn="r">
              <a:defRPr b="1" sz="3600">
                <a:solidFill>
                  <a:srgbClr val="FFFFFF"/>
                </a:solidFill>
                <a:latin typeface="Times Roman"/>
                <a:ea typeface="Times Roman"/>
                <a:cs typeface="Times Roman"/>
                <a:sym typeface="Times Roman"/>
              </a:defRPr>
            </a:pPr>
            <a:r>
              <a:t>49 And, behold, I send the promise of my Father upon you: but tarry ye in the city of Jerusalem, until ye be endued with power from on high.</a:t>
            </a:r>
          </a:p>
          <a:p>
            <a:pPr algn="r">
              <a:defRPr b="1" sz="3600">
                <a:solidFill>
                  <a:srgbClr val="FFFFFF"/>
                </a:solidFill>
                <a:latin typeface="Times Roman"/>
                <a:ea typeface="Times Roman"/>
                <a:cs typeface="Times Roman"/>
                <a:sym typeface="Times Roman"/>
              </a:defRPr>
            </a:pPr>
            <a:r>
              <a:t>50 And he led them out as far as to Bethany, and he lifted up his hands, and blessed them.</a:t>
            </a:r>
          </a:p>
          <a:p>
            <a:pPr algn="r">
              <a:defRPr b="1" sz="3600">
                <a:solidFill>
                  <a:srgbClr val="FFFFFF"/>
                </a:solidFill>
                <a:latin typeface="Times Roman"/>
                <a:ea typeface="Times Roman"/>
                <a:cs typeface="Times Roman"/>
                <a:sym typeface="Times Roman"/>
              </a:defRPr>
            </a:pPr>
            <a:r>
              <a:t>51 And it came to pass, while he blessed them, he was parted from them, and carried up into heaven.</a:t>
            </a:r>
          </a:p>
          <a:p>
            <a:pPr algn="r">
              <a:defRPr b="1" sz="3600">
                <a:solidFill>
                  <a:srgbClr val="FFFFFF"/>
                </a:solidFill>
                <a:latin typeface="Times Roman"/>
                <a:ea typeface="Times Roman"/>
                <a:cs typeface="Times Roman"/>
                <a:sym typeface="Times Roman"/>
              </a:defRPr>
            </a:pPr>
            <a:r>
              <a:t>52 And they worshipped him, and returned to Jerusalem with great joy:</a:t>
            </a:r>
          </a:p>
          <a:p>
            <a:pPr algn="r">
              <a:defRPr b="1" sz="3600">
                <a:solidFill>
                  <a:srgbClr val="FFFFFF"/>
                </a:solidFill>
                <a:latin typeface="Times Roman"/>
                <a:ea typeface="Times Roman"/>
                <a:cs typeface="Times Roman"/>
                <a:sym typeface="Times Roman"/>
              </a:defRPr>
            </a:pPr>
            <a:r>
              <a:t>53 And were continually in the temple, praising and blessing God. Amen.</a:t>
            </a:r>
          </a:p>
        </p:txBody>
      </p:sp>
      <p:sp>
        <p:nvSpPr>
          <p:cNvPr id="143" name="repentance…"/>
          <p:cNvSpPr txBox="1"/>
          <p:nvPr/>
        </p:nvSpPr>
        <p:spPr>
          <a:xfrm>
            <a:off x="13056620" y="333664"/>
            <a:ext cx="10627726"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973482" indent="-973482" algn="l">
              <a:buSzPct val="75000"/>
              <a:buChar char="•"/>
              <a:defRPr b="1" sz="8200">
                <a:solidFill>
                  <a:srgbClr val="FFFFFF"/>
                </a:solidFill>
                <a:latin typeface="Times Roman"/>
                <a:ea typeface="Times Roman"/>
                <a:cs typeface="Times Roman"/>
                <a:sym typeface="Times Roman"/>
              </a:defRPr>
            </a:pPr>
            <a:r>
              <a:t>repentance</a:t>
            </a:r>
          </a:p>
          <a:p>
            <a:pPr marL="973482" indent="-973482" algn="l">
              <a:buSzPct val="75000"/>
              <a:buChar char="•"/>
              <a:defRPr b="1" sz="8200">
                <a:solidFill>
                  <a:srgbClr val="FFFFFF"/>
                </a:solidFill>
                <a:latin typeface="Times Roman"/>
                <a:ea typeface="Times Roman"/>
                <a:cs typeface="Times Roman"/>
                <a:sym typeface="Times Roman"/>
              </a:defRPr>
            </a:pPr>
          </a:p>
          <a:p>
            <a:pPr marL="973482" indent="-973482" algn="l">
              <a:buSzPct val="75000"/>
              <a:buChar char="•"/>
              <a:defRPr b="1" sz="8200">
                <a:solidFill>
                  <a:srgbClr val="FFFFFF"/>
                </a:solidFill>
                <a:latin typeface="Times Roman"/>
                <a:ea typeface="Times Roman"/>
                <a:cs typeface="Times Roman"/>
                <a:sym typeface="Times Roman"/>
              </a:defRPr>
            </a:pPr>
            <a:r>
              <a:t>forgiveness of sins</a:t>
            </a:r>
          </a:p>
          <a:p>
            <a:pPr marL="973482" indent="-973482" algn="l">
              <a:buSzPct val="75000"/>
              <a:buChar char="•"/>
              <a:defRPr b="1" sz="8200">
                <a:solidFill>
                  <a:srgbClr val="FFFFFF"/>
                </a:solidFill>
                <a:latin typeface="Times Roman"/>
                <a:ea typeface="Times Roman"/>
                <a:cs typeface="Times Roman"/>
                <a:sym typeface="Times Roman"/>
              </a:defRPr>
            </a:pPr>
          </a:p>
          <a:p>
            <a:pPr marL="973482" indent="-973482" algn="l">
              <a:buSzPct val="75000"/>
              <a:buChar char="•"/>
              <a:defRPr b="1" sz="8200">
                <a:solidFill>
                  <a:srgbClr val="FFFFFF"/>
                </a:solidFill>
                <a:latin typeface="Times Roman"/>
                <a:ea typeface="Times Roman"/>
                <a:cs typeface="Times Roman"/>
                <a:sym typeface="Times Roman"/>
              </a:defRPr>
            </a:pPr>
            <a:r>
              <a:t>should be</a:t>
            </a:r>
          </a:p>
          <a:p>
            <a:pPr marL="973482" indent="-973482" algn="l">
              <a:buSzPct val="75000"/>
              <a:buChar char="•"/>
              <a:defRPr b="1" sz="8200">
                <a:solidFill>
                  <a:srgbClr val="FFFFFF"/>
                </a:solidFill>
                <a:latin typeface="Times Roman"/>
                <a:ea typeface="Times Roman"/>
                <a:cs typeface="Times Roman"/>
                <a:sym typeface="Times Roman"/>
              </a:defRPr>
            </a:pPr>
            <a:r>
              <a:t>proclaimed</a:t>
            </a:r>
          </a:p>
          <a:p>
            <a:pPr marL="973482" indent="-973482" algn="l">
              <a:buSzPct val="75000"/>
              <a:buChar char="•"/>
              <a:defRPr b="1" sz="8200">
                <a:solidFill>
                  <a:srgbClr val="FFFFFF"/>
                </a:solidFill>
                <a:latin typeface="Times Roman"/>
                <a:ea typeface="Times Roman"/>
                <a:cs typeface="Times Roman"/>
                <a:sym typeface="Times Roman"/>
              </a:defRPr>
            </a:pPr>
            <a:r>
              <a:t>in his name</a:t>
            </a:r>
          </a:p>
          <a:p>
            <a:pPr marL="973482" indent="-973482" algn="l">
              <a:buSzPct val="75000"/>
              <a:buChar char="•"/>
              <a:defRPr b="1" sz="8200">
                <a:solidFill>
                  <a:srgbClr val="FFFFFF"/>
                </a:solidFill>
                <a:latin typeface="Times Roman"/>
                <a:ea typeface="Times Roman"/>
                <a:cs typeface="Times Roman"/>
                <a:sym typeface="Times Roman"/>
              </a:defRPr>
            </a:pPr>
            <a:r>
              <a:t>to all nations</a:t>
            </a:r>
          </a:p>
          <a:p>
            <a:pPr marL="973482" indent="-973482" algn="l">
              <a:buSzPct val="75000"/>
              <a:buChar char="•"/>
              <a:defRPr b="1" sz="8200">
                <a:solidFill>
                  <a:srgbClr val="FFFFFF"/>
                </a:solidFill>
                <a:latin typeface="Times Roman"/>
                <a:ea typeface="Times Roman"/>
                <a:cs typeface="Times Roman"/>
                <a:sym typeface="Times Roman"/>
              </a:defRPr>
            </a:pPr>
            <a:r>
              <a:t>beginning from Jerusalem.</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chemeClr val="accent1">
                <a:hueOff val="-139642"/>
                <a:satOff val="-16462"/>
                <a:lumOff val="-20969"/>
              </a:schemeClr>
            </a:gs>
          </a:gsLst>
          <a:lin ang="5400000" scaled="0"/>
        </a:gradFill>
      </p:bgPr>
    </p:bg>
    <p:spTree>
      <p:nvGrpSpPr>
        <p:cNvPr id="1" name=""/>
        <p:cNvGrpSpPr/>
        <p:nvPr/>
      </p:nvGrpSpPr>
      <p:grpSpPr>
        <a:xfrm>
          <a:off x="0" y="0"/>
          <a:ext cx="0" cy="0"/>
          <a:chOff x="0" y="0"/>
          <a:chExt cx="0" cy="0"/>
        </a:xfrm>
      </p:grpSpPr>
      <p:sp>
        <p:nvSpPr>
          <p:cNvPr id="145" name="And that repentance…"/>
          <p:cNvSpPr txBox="1"/>
          <p:nvPr>
            <p:ph type="ctrTitle"/>
          </p:nvPr>
        </p:nvSpPr>
        <p:spPr>
          <a:xfrm>
            <a:off x="1435100" y="156526"/>
            <a:ext cx="10627726" cy="13048671"/>
          </a:xfrm>
          <a:prstGeom prst="rect">
            <a:avLst/>
          </a:prstGeom>
        </p:spPr>
        <p:txBody>
          <a:bodyPr anchor="t"/>
          <a:lstStyle/>
          <a:p>
            <a:pPr algn="r">
              <a:defRPr sz="8200">
                <a:latin typeface="Times Roman"/>
                <a:ea typeface="Times Roman"/>
                <a:cs typeface="Times Roman"/>
                <a:sym typeface="Times Roman"/>
              </a:defRPr>
            </a:pPr>
            <a:r>
              <a:t>And that repentance </a:t>
            </a:r>
          </a:p>
          <a:p>
            <a:pPr algn="r">
              <a:defRPr sz="8200">
                <a:latin typeface="Times Roman"/>
                <a:ea typeface="Times Roman"/>
                <a:cs typeface="Times Roman"/>
                <a:sym typeface="Times Roman"/>
              </a:defRPr>
            </a:pPr>
          </a:p>
          <a:p>
            <a:pPr algn="r">
              <a:defRPr sz="8200">
                <a:latin typeface="Times Roman"/>
                <a:ea typeface="Times Roman"/>
                <a:cs typeface="Times Roman"/>
                <a:sym typeface="Times Roman"/>
              </a:defRPr>
            </a:pPr>
            <a:r>
              <a:t>and forgiveness of sins</a:t>
            </a:r>
          </a:p>
          <a:p>
            <a:pPr algn="r">
              <a:defRPr sz="8200">
                <a:latin typeface="Times Roman"/>
                <a:ea typeface="Times Roman"/>
                <a:cs typeface="Times Roman"/>
                <a:sym typeface="Times Roman"/>
              </a:defRPr>
            </a:pPr>
          </a:p>
          <a:p>
            <a:pPr algn="r">
              <a:defRPr sz="8200">
                <a:latin typeface="Times Roman"/>
                <a:ea typeface="Times Roman"/>
                <a:cs typeface="Times Roman"/>
                <a:sym typeface="Times Roman"/>
              </a:defRPr>
            </a:pPr>
            <a:r>
              <a:t>should be</a:t>
            </a:r>
          </a:p>
          <a:p>
            <a:pPr algn="r">
              <a:defRPr sz="8200">
                <a:latin typeface="Times Roman"/>
                <a:ea typeface="Times Roman"/>
                <a:cs typeface="Times Roman"/>
                <a:sym typeface="Times Roman"/>
              </a:defRPr>
            </a:pPr>
            <a:r>
              <a:t>proclaimed</a:t>
            </a:r>
          </a:p>
          <a:p>
            <a:pPr algn="r">
              <a:defRPr sz="8200">
                <a:latin typeface="Times Roman"/>
                <a:ea typeface="Times Roman"/>
                <a:cs typeface="Times Roman"/>
                <a:sym typeface="Times Roman"/>
              </a:defRPr>
            </a:pPr>
            <a:r>
              <a:t>in his name</a:t>
            </a:r>
          </a:p>
          <a:p>
            <a:pPr algn="r">
              <a:defRPr sz="8200">
                <a:latin typeface="Times Roman"/>
                <a:ea typeface="Times Roman"/>
                <a:cs typeface="Times Roman"/>
                <a:sym typeface="Times Roman"/>
              </a:defRPr>
            </a:pPr>
            <a:r>
              <a:t>to all nations, beginning from Jerusalem.</a:t>
            </a:r>
          </a:p>
        </p:txBody>
      </p:sp>
      <p:sp>
        <p:nvSpPr>
          <p:cNvPr id="146" name="repentance…"/>
          <p:cNvSpPr txBox="1"/>
          <p:nvPr/>
        </p:nvSpPr>
        <p:spPr>
          <a:xfrm>
            <a:off x="12840413" y="156526"/>
            <a:ext cx="10627727" cy="130486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949739" indent="-949739" algn="l">
              <a:buSzPct val="75000"/>
              <a:buChar char="•"/>
              <a:defRPr b="1" sz="8200">
                <a:solidFill>
                  <a:srgbClr val="FFFFFF"/>
                </a:solidFill>
                <a:latin typeface="Times Roman"/>
                <a:ea typeface="Times Roman"/>
                <a:cs typeface="Times Roman"/>
                <a:sym typeface="Times Roman"/>
              </a:defRPr>
            </a:pPr>
            <a:r>
              <a:t>repentance</a:t>
            </a:r>
          </a:p>
          <a:p>
            <a:pPr algn="l">
              <a:defRPr b="1" sz="8200">
                <a:solidFill>
                  <a:srgbClr val="FFFFFF"/>
                </a:solidFill>
                <a:latin typeface="Times Roman"/>
                <a:ea typeface="Times Roman"/>
                <a:cs typeface="Times Roman"/>
                <a:sym typeface="Times Roman"/>
              </a:defRPr>
            </a:pPr>
          </a:p>
          <a:p>
            <a:pPr marL="949739" indent="-949739" algn="l">
              <a:buSzPct val="75000"/>
              <a:buChar char="•"/>
              <a:defRPr b="1" sz="8200">
                <a:solidFill>
                  <a:srgbClr val="FFFFFF"/>
                </a:solidFill>
                <a:latin typeface="Times Roman"/>
                <a:ea typeface="Times Roman"/>
                <a:cs typeface="Times Roman"/>
                <a:sym typeface="Times Roman"/>
              </a:defRPr>
            </a:pPr>
            <a:r>
              <a:t>forgiveness of sins</a:t>
            </a:r>
          </a:p>
          <a:p>
            <a:pPr algn="l">
              <a:defRPr b="1" sz="8200">
                <a:solidFill>
                  <a:srgbClr val="FFFFFF"/>
                </a:solidFill>
                <a:latin typeface="Times Roman"/>
                <a:ea typeface="Times Roman"/>
                <a:cs typeface="Times Roman"/>
                <a:sym typeface="Times Roman"/>
              </a:defRPr>
            </a:pPr>
          </a:p>
          <a:p>
            <a:pPr marL="949739" indent="-949739" algn="l">
              <a:buSzPct val="75000"/>
              <a:buChar char="•"/>
              <a:defRPr b="1" sz="8200">
                <a:solidFill>
                  <a:srgbClr val="FFFFFF"/>
                </a:solidFill>
                <a:latin typeface="Times Roman"/>
                <a:ea typeface="Times Roman"/>
                <a:cs typeface="Times Roman"/>
                <a:sym typeface="Times Roman"/>
              </a:defRPr>
            </a:pPr>
            <a:r>
              <a:t>should be</a:t>
            </a:r>
          </a:p>
          <a:p>
            <a:pPr marL="949739" indent="-949739" algn="l">
              <a:buSzPct val="75000"/>
              <a:buChar char="•"/>
              <a:defRPr b="1" sz="8200">
                <a:solidFill>
                  <a:srgbClr val="FFFFFF"/>
                </a:solidFill>
                <a:latin typeface="Times Roman"/>
                <a:ea typeface="Times Roman"/>
                <a:cs typeface="Times Roman"/>
                <a:sym typeface="Times Roman"/>
              </a:defRPr>
            </a:pPr>
            <a:r>
              <a:t>proclaimed</a:t>
            </a:r>
          </a:p>
          <a:p>
            <a:pPr marL="949739" indent="-949739" algn="l">
              <a:buSzPct val="75000"/>
              <a:buChar char="•"/>
              <a:defRPr b="1" sz="8200">
                <a:solidFill>
                  <a:srgbClr val="FFFFFF"/>
                </a:solidFill>
                <a:latin typeface="Times Roman"/>
                <a:ea typeface="Times Roman"/>
                <a:cs typeface="Times Roman"/>
                <a:sym typeface="Times Roman"/>
              </a:defRPr>
            </a:pPr>
            <a:r>
              <a:t>in his name</a:t>
            </a:r>
          </a:p>
          <a:p>
            <a:pPr marL="949739" indent="-949739" algn="l">
              <a:buSzPct val="75000"/>
              <a:buChar char="•"/>
              <a:defRPr b="1" sz="8200">
                <a:solidFill>
                  <a:srgbClr val="FFFFFF"/>
                </a:solidFill>
                <a:latin typeface="Times Roman"/>
                <a:ea typeface="Times Roman"/>
                <a:cs typeface="Times Roman"/>
                <a:sym typeface="Times Roman"/>
              </a:defRPr>
            </a:pPr>
            <a:r>
              <a:t>to all nations</a:t>
            </a:r>
          </a:p>
          <a:p>
            <a:pPr marL="949739" indent="-949739" algn="l">
              <a:buSzPct val="75000"/>
              <a:buChar char="•"/>
              <a:defRPr b="1" sz="8200">
                <a:solidFill>
                  <a:srgbClr val="FFFFFF"/>
                </a:solidFill>
                <a:latin typeface="Times Roman"/>
                <a:ea typeface="Times Roman"/>
                <a:cs typeface="Times Roman"/>
                <a:sym typeface="Times Roman"/>
              </a:defRPr>
            </a:pPr>
            <a:r>
              <a:t>beginning from Jerusalem.</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5493"/>
            </a:gs>
          </a:gsLst>
          <a:lin ang="5400000" scaled="0"/>
        </a:gradFill>
      </p:bgPr>
    </p:bg>
    <p:spTree>
      <p:nvGrpSpPr>
        <p:cNvPr id="1" name=""/>
        <p:cNvGrpSpPr/>
        <p:nvPr/>
      </p:nvGrpSpPr>
      <p:grpSpPr>
        <a:xfrm>
          <a:off x="0" y="0"/>
          <a:ext cx="0" cy="0"/>
          <a:chOff x="0" y="0"/>
          <a:chExt cx="0" cy="0"/>
        </a:xfrm>
      </p:grpSpPr>
      <p:sp>
        <p:nvSpPr>
          <p:cNvPr id="148" name="-…"/>
          <p:cNvSpPr txBox="1"/>
          <p:nvPr/>
        </p:nvSpPr>
        <p:spPr>
          <a:xfrm>
            <a:off x="10974584" y="333664"/>
            <a:ext cx="1580339"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973482" indent="-973482" algn="l">
              <a:buSzPct val="75000"/>
              <a:buChar char="•"/>
              <a:defRPr b="1" sz="8200">
                <a:solidFill>
                  <a:srgbClr val="FFFFFF"/>
                </a:solidFill>
                <a:latin typeface="Times Roman"/>
                <a:ea typeface="Times Roman"/>
                <a:cs typeface="Times Roman"/>
                <a:sym typeface="Times Roman"/>
              </a:defRPr>
            </a:pPr>
            <a:r>
              <a:t>-</a:t>
            </a:r>
          </a:p>
          <a:p>
            <a:pPr marL="973482" indent="-973482" algn="l">
              <a:buSzPct val="75000"/>
              <a:buChar char="•"/>
              <a:defRPr b="1" sz="8200">
                <a:solidFill>
                  <a:srgbClr val="FFFFFF"/>
                </a:solidFill>
                <a:latin typeface="Times Roman"/>
                <a:ea typeface="Times Roman"/>
                <a:cs typeface="Times Roman"/>
                <a:sym typeface="Times Roman"/>
              </a:defRPr>
            </a:pPr>
          </a:p>
          <a:p>
            <a:pPr marL="973482" indent="-973482" algn="l">
              <a:buSzPct val="75000"/>
              <a:buChar char="•"/>
              <a:defRPr b="1" sz="8200">
                <a:solidFill>
                  <a:srgbClr val="FFFFFF"/>
                </a:solidFill>
                <a:latin typeface="Times Roman"/>
                <a:ea typeface="Times Roman"/>
                <a:cs typeface="Times Roman"/>
                <a:sym typeface="Times Roman"/>
              </a:defRPr>
            </a:pPr>
            <a:r>
              <a:t>-</a:t>
            </a:r>
          </a:p>
          <a:p>
            <a:pPr marL="973482" indent="-973482" algn="l">
              <a:buSzPct val="75000"/>
              <a:buChar char="•"/>
              <a:defRPr b="1" sz="8200">
                <a:solidFill>
                  <a:srgbClr val="FFFFFF"/>
                </a:solidFill>
                <a:latin typeface="Times Roman"/>
                <a:ea typeface="Times Roman"/>
                <a:cs typeface="Times Roman"/>
                <a:sym typeface="Times Roman"/>
              </a:defRPr>
            </a:pPr>
          </a:p>
          <a:p>
            <a:pPr marL="973482" indent="-973482" algn="l">
              <a:buSzPct val="75000"/>
              <a:buChar char="•"/>
              <a:defRPr b="1" sz="8200">
                <a:solidFill>
                  <a:srgbClr val="FFFFFF"/>
                </a:solidFill>
                <a:latin typeface="Times Roman"/>
                <a:ea typeface="Times Roman"/>
                <a:cs typeface="Times Roman"/>
                <a:sym typeface="Times Roman"/>
              </a:defRPr>
            </a:pPr>
            <a:r>
              <a:t>-</a:t>
            </a:r>
          </a:p>
          <a:p>
            <a:pPr marL="973482" indent="-973482" algn="l">
              <a:buSzPct val="75000"/>
              <a:buChar char="•"/>
              <a:defRPr b="1" sz="8200">
                <a:solidFill>
                  <a:srgbClr val="FFFFFF"/>
                </a:solidFill>
                <a:latin typeface="Times Roman"/>
                <a:ea typeface="Times Roman"/>
                <a:cs typeface="Times Roman"/>
                <a:sym typeface="Times Roman"/>
              </a:defRPr>
            </a:pPr>
            <a:r>
              <a:t>-</a:t>
            </a:r>
          </a:p>
          <a:p>
            <a:pPr marL="973482" indent="-973482" algn="l">
              <a:buSzPct val="75000"/>
              <a:buChar char="•"/>
              <a:defRPr b="1" sz="8200">
                <a:solidFill>
                  <a:srgbClr val="FFFFFF"/>
                </a:solidFill>
                <a:latin typeface="Times Roman"/>
                <a:ea typeface="Times Roman"/>
                <a:cs typeface="Times Roman"/>
                <a:sym typeface="Times Roman"/>
              </a:defRPr>
            </a:pPr>
            <a:r>
              <a:t>-</a:t>
            </a:r>
          </a:p>
          <a:p>
            <a:pPr marL="973482" indent="-973482" algn="l">
              <a:buSzPct val="75000"/>
              <a:buChar char="•"/>
              <a:defRPr b="1" sz="8200">
                <a:solidFill>
                  <a:srgbClr val="FFFFFF"/>
                </a:solidFill>
                <a:latin typeface="Times Roman"/>
                <a:ea typeface="Times Roman"/>
                <a:cs typeface="Times Roman"/>
                <a:sym typeface="Times Roman"/>
              </a:defRPr>
            </a:pPr>
            <a:r>
              <a:t>-</a:t>
            </a:r>
          </a:p>
          <a:p>
            <a:pPr marL="973482" indent="-973482" algn="l">
              <a:buSzPct val="75000"/>
              <a:buChar char="•"/>
              <a:defRPr b="1" sz="8200">
                <a:solidFill>
                  <a:srgbClr val="FFFFFF"/>
                </a:solidFill>
                <a:latin typeface="Times Roman"/>
                <a:ea typeface="Times Roman"/>
                <a:cs typeface="Times Roman"/>
                <a:sym typeface="Times Roman"/>
              </a:defRPr>
            </a:pPr>
            <a:r>
              <a:t>-</a:t>
            </a:r>
          </a:p>
        </p:txBody>
      </p:sp>
      <p:sp>
        <p:nvSpPr>
          <p:cNvPr id="149" name="repentance…"/>
          <p:cNvSpPr txBox="1"/>
          <p:nvPr/>
        </p:nvSpPr>
        <p:spPr>
          <a:xfrm>
            <a:off x="1773363" y="333664"/>
            <a:ext cx="9105924"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r">
              <a:defRPr b="1" sz="8200">
                <a:solidFill>
                  <a:srgbClr val="FFFFFF"/>
                </a:solidFill>
                <a:latin typeface="Times Roman"/>
                <a:ea typeface="Times Roman"/>
                <a:cs typeface="Times Roman"/>
                <a:sym typeface="Times Roman"/>
              </a:defRPr>
            </a:pPr>
            <a:r>
              <a:t>repentance</a:t>
            </a:r>
          </a:p>
          <a:p>
            <a:pPr algn="r">
              <a:defRPr b="1" sz="8200">
                <a:solidFill>
                  <a:srgbClr val="FFFFFF"/>
                </a:solidFill>
                <a:latin typeface="Times Roman"/>
                <a:ea typeface="Times Roman"/>
                <a:cs typeface="Times Roman"/>
                <a:sym typeface="Times Roman"/>
              </a:defRPr>
            </a:pPr>
          </a:p>
          <a:p>
            <a:pPr algn="r">
              <a:defRPr b="1" sz="8200">
                <a:solidFill>
                  <a:srgbClr val="FFFFFF"/>
                </a:solidFill>
                <a:latin typeface="Times Roman"/>
                <a:ea typeface="Times Roman"/>
                <a:cs typeface="Times Roman"/>
                <a:sym typeface="Times Roman"/>
              </a:defRPr>
            </a:pPr>
            <a:r>
              <a:t>forgiveness of sins</a:t>
            </a:r>
          </a:p>
          <a:p>
            <a:pPr algn="r">
              <a:defRPr b="1" sz="8200">
                <a:solidFill>
                  <a:srgbClr val="FFFFFF"/>
                </a:solidFill>
                <a:latin typeface="Times Roman"/>
                <a:ea typeface="Times Roman"/>
                <a:cs typeface="Times Roman"/>
                <a:sym typeface="Times Roman"/>
              </a:defRPr>
            </a:pPr>
          </a:p>
          <a:p>
            <a:pPr algn="r">
              <a:defRPr b="1" sz="8200">
                <a:solidFill>
                  <a:srgbClr val="FFFFFF"/>
                </a:solidFill>
                <a:latin typeface="Times Roman"/>
                <a:ea typeface="Times Roman"/>
                <a:cs typeface="Times Roman"/>
                <a:sym typeface="Times Roman"/>
              </a:defRPr>
            </a:pPr>
            <a:r>
              <a:t>should be</a:t>
            </a:r>
          </a:p>
          <a:p>
            <a:pPr algn="r">
              <a:defRPr b="1" sz="8200">
                <a:solidFill>
                  <a:srgbClr val="FFFFFF"/>
                </a:solidFill>
                <a:latin typeface="Times Roman"/>
                <a:ea typeface="Times Roman"/>
                <a:cs typeface="Times Roman"/>
                <a:sym typeface="Times Roman"/>
              </a:defRPr>
            </a:pPr>
            <a:r>
              <a:t>proclaimed</a:t>
            </a:r>
          </a:p>
          <a:p>
            <a:pPr algn="r">
              <a:defRPr b="1" sz="8200">
                <a:solidFill>
                  <a:srgbClr val="FFFFFF"/>
                </a:solidFill>
                <a:latin typeface="Times Roman"/>
                <a:ea typeface="Times Roman"/>
                <a:cs typeface="Times Roman"/>
                <a:sym typeface="Times Roman"/>
              </a:defRPr>
            </a:pPr>
            <a:r>
              <a:t>in his name</a:t>
            </a:r>
          </a:p>
          <a:p>
            <a:pPr algn="r">
              <a:defRPr b="1" sz="8200">
                <a:solidFill>
                  <a:srgbClr val="FFFFFF"/>
                </a:solidFill>
                <a:latin typeface="Times Roman"/>
                <a:ea typeface="Times Roman"/>
                <a:cs typeface="Times Roman"/>
                <a:sym typeface="Times Roman"/>
              </a:defRPr>
            </a:pPr>
            <a:r>
              <a:t>to all nations</a:t>
            </a:r>
          </a:p>
          <a:p>
            <a:pPr algn="r">
              <a:defRPr b="1" sz="8200">
                <a:solidFill>
                  <a:srgbClr val="FFFFFF"/>
                </a:solidFill>
                <a:latin typeface="Times Roman"/>
                <a:ea typeface="Times Roman"/>
                <a:cs typeface="Times Roman"/>
                <a:sym typeface="Times Roman"/>
              </a:defRPr>
            </a:pPr>
            <a:r>
              <a:t>beginning from Jerusalem.</a:t>
            </a:r>
          </a:p>
        </p:txBody>
      </p:sp>
      <p:sp>
        <p:nvSpPr>
          <p:cNvPr id="150" name="repentance…"/>
          <p:cNvSpPr txBox="1"/>
          <p:nvPr/>
        </p:nvSpPr>
        <p:spPr>
          <a:xfrm>
            <a:off x="13056620" y="333664"/>
            <a:ext cx="10627726"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973482" indent="-973482" algn="l">
              <a:buSzPct val="75000"/>
              <a:buChar char="•"/>
              <a:defRPr b="1" sz="8200">
                <a:solidFill>
                  <a:srgbClr val="FFFFFF"/>
                </a:solidFill>
                <a:latin typeface="Times Roman"/>
                <a:ea typeface="Times Roman"/>
                <a:cs typeface="Times Roman"/>
                <a:sym typeface="Times Roman"/>
              </a:defRPr>
            </a:pPr>
            <a:r>
              <a:t>repentance</a:t>
            </a:r>
          </a:p>
          <a:p>
            <a:pPr marL="973482" indent="-973482" algn="l">
              <a:buSzPct val="75000"/>
              <a:buChar char="•"/>
              <a:defRPr b="1" sz="8200">
                <a:solidFill>
                  <a:srgbClr val="FFFFFF"/>
                </a:solidFill>
                <a:latin typeface="Times Roman"/>
                <a:ea typeface="Times Roman"/>
                <a:cs typeface="Times Roman"/>
                <a:sym typeface="Times Roman"/>
              </a:defRPr>
            </a:pPr>
          </a:p>
          <a:p>
            <a:pPr marL="973482" indent="-973482" algn="l">
              <a:buSzPct val="75000"/>
              <a:buChar char="•"/>
              <a:defRPr b="1" sz="8200">
                <a:solidFill>
                  <a:srgbClr val="FFFFFF"/>
                </a:solidFill>
                <a:latin typeface="Times Roman"/>
                <a:ea typeface="Times Roman"/>
                <a:cs typeface="Times Roman"/>
                <a:sym typeface="Times Roman"/>
              </a:defRPr>
            </a:pPr>
            <a:r>
              <a:t>forgiveness of sins</a:t>
            </a:r>
          </a:p>
          <a:p>
            <a:pPr marL="973482" indent="-973482" algn="l">
              <a:buSzPct val="75000"/>
              <a:buChar char="•"/>
              <a:defRPr b="1" sz="8200">
                <a:solidFill>
                  <a:srgbClr val="FFFFFF"/>
                </a:solidFill>
                <a:latin typeface="Times Roman"/>
                <a:ea typeface="Times Roman"/>
                <a:cs typeface="Times Roman"/>
                <a:sym typeface="Times Roman"/>
              </a:defRPr>
            </a:pPr>
          </a:p>
          <a:p>
            <a:pPr marL="973482" indent="-973482" algn="l">
              <a:buSzPct val="75000"/>
              <a:buChar char="•"/>
              <a:defRPr b="1" sz="8200">
                <a:solidFill>
                  <a:srgbClr val="FFFFFF"/>
                </a:solidFill>
                <a:latin typeface="Times Roman"/>
                <a:ea typeface="Times Roman"/>
                <a:cs typeface="Times Roman"/>
                <a:sym typeface="Times Roman"/>
              </a:defRPr>
            </a:pPr>
            <a:r>
              <a:t>should be</a:t>
            </a:r>
          </a:p>
          <a:p>
            <a:pPr marL="973482" indent="-973482" algn="l">
              <a:buSzPct val="75000"/>
              <a:buChar char="•"/>
              <a:defRPr b="1" sz="8200">
                <a:solidFill>
                  <a:srgbClr val="FFFFFF"/>
                </a:solidFill>
                <a:latin typeface="Times Roman"/>
                <a:ea typeface="Times Roman"/>
                <a:cs typeface="Times Roman"/>
                <a:sym typeface="Times Roman"/>
              </a:defRPr>
            </a:pPr>
            <a:r>
              <a:t>proclaimed</a:t>
            </a:r>
          </a:p>
          <a:p>
            <a:pPr marL="973482" indent="-973482" algn="l">
              <a:buSzPct val="75000"/>
              <a:buChar char="•"/>
              <a:defRPr b="1" sz="8200">
                <a:solidFill>
                  <a:srgbClr val="FFFFFF"/>
                </a:solidFill>
                <a:latin typeface="Times Roman"/>
                <a:ea typeface="Times Roman"/>
                <a:cs typeface="Times Roman"/>
                <a:sym typeface="Times Roman"/>
              </a:defRPr>
            </a:pPr>
            <a:r>
              <a:t>in his name</a:t>
            </a:r>
          </a:p>
          <a:p>
            <a:pPr marL="973482" indent="-973482" algn="l">
              <a:buSzPct val="75000"/>
              <a:buChar char="•"/>
              <a:defRPr b="1" sz="8200">
                <a:solidFill>
                  <a:srgbClr val="FFFFFF"/>
                </a:solidFill>
                <a:latin typeface="Times Roman"/>
                <a:ea typeface="Times Roman"/>
                <a:cs typeface="Times Roman"/>
                <a:sym typeface="Times Roman"/>
              </a:defRPr>
            </a:pPr>
            <a:r>
              <a:t>to all nations</a:t>
            </a:r>
          </a:p>
          <a:p>
            <a:pPr marL="973482" indent="-973482" algn="l">
              <a:buSzPct val="75000"/>
              <a:buChar char="•"/>
              <a:defRPr b="1" sz="8200">
                <a:solidFill>
                  <a:srgbClr val="FFFFFF"/>
                </a:solidFill>
                <a:latin typeface="Times Roman"/>
                <a:ea typeface="Times Roman"/>
                <a:cs typeface="Times Roman"/>
                <a:sym typeface="Times Roman"/>
              </a:defRPr>
            </a:pPr>
            <a:r>
              <a:t>beginning from Jerusalem.</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152" name="-…"/>
          <p:cNvSpPr txBox="1"/>
          <p:nvPr/>
        </p:nvSpPr>
        <p:spPr>
          <a:xfrm>
            <a:off x="10974584" y="333664"/>
            <a:ext cx="1580339"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973482" indent="-973482" algn="l">
              <a:buSzPct val="75000"/>
              <a:buChar char="•"/>
              <a:defRPr b="1" sz="8200">
                <a:solidFill>
                  <a:srgbClr val="FFFFFF"/>
                </a:solidFill>
                <a:latin typeface="Times Roman"/>
                <a:ea typeface="Times Roman"/>
                <a:cs typeface="Times Roman"/>
                <a:sym typeface="Times Roman"/>
              </a:defRPr>
            </a:pPr>
            <a:r>
              <a:t>-</a:t>
            </a:r>
          </a:p>
          <a:p>
            <a:pPr marL="973482" indent="-973482" algn="l">
              <a:buSzPct val="75000"/>
              <a:buChar char="•"/>
              <a:defRPr b="1" sz="8200">
                <a:solidFill>
                  <a:srgbClr val="FFFFFF"/>
                </a:solidFill>
                <a:latin typeface="Times Roman"/>
                <a:ea typeface="Times Roman"/>
                <a:cs typeface="Times Roman"/>
                <a:sym typeface="Times Roman"/>
              </a:defRPr>
            </a:pPr>
          </a:p>
          <a:p>
            <a:pPr marL="973482" indent="-973482" algn="l">
              <a:buSzPct val="75000"/>
              <a:buChar char="•"/>
              <a:defRPr b="1" sz="8200">
                <a:solidFill>
                  <a:srgbClr val="FFFFFF"/>
                </a:solidFill>
                <a:latin typeface="Times Roman"/>
                <a:ea typeface="Times Roman"/>
                <a:cs typeface="Times Roman"/>
                <a:sym typeface="Times Roman"/>
              </a:defRPr>
            </a:pPr>
            <a:r>
              <a:t>-</a:t>
            </a:r>
          </a:p>
          <a:p>
            <a:pPr marL="973482" indent="-973482" algn="l">
              <a:buSzPct val="75000"/>
              <a:buChar char="•"/>
              <a:defRPr b="1" sz="8200">
                <a:solidFill>
                  <a:srgbClr val="FFFFFF"/>
                </a:solidFill>
                <a:latin typeface="Times Roman"/>
                <a:ea typeface="Times Roman"/>
                <a:cs typeface="Times Roman"/>
                <a:sym typeface="Times Roman"/>
              </a:defRPr>
            </a:pPr>
          </a:p>
          <a:p>
            <a:pPr marL="973482" indent="-973482" algn="l">
              <a:buSzPct val="75000"/>
              <a:buChar char="•"/>
              <a:defRPr b="1" sz="8200">
                <a:solidFill>
                  <a:srgbClr val="FFFFFF"/>
                </a:solidFill>
                <a:latin typeface="Times Roman"/>
                <a:ea typeface="Times Roman"/>
                <a:cs typeface="Times Roman"/>
                <a:sym typeface="Times Roman"/>
              </a:defRPr>
            </a:pPr>
            <a:r>
              <a:t>-</a:t>
            </a:r>
          </a:p>
          <a:p>
            <a:pPr marL="973482" indent="-973482" algn="l">
              <a:buSzPct val="75000"/>
              <a:buChar char="•"/>
              <a:defRPr b="1" sz="8200">
                <a:solidFill>
                  <a:srgbClr val="FFFFFF"/>
                </a:solidFill>
                <a:latin typeface="Times Roman"/>
                <a:ea typeface="Times Roman"/>
                <a:cs typeface="Times Roman"/>
                <a:sym typeface="Times Roman"/>
              </a:defRPr>
            </a:pPr>
            <a:r>
              <a:t>-</a:t>
            </a:r>
          </a:p>
          <a:p>
            <a:pPr marL="973482" indent="-973482" algn="l">
              <a:buSzPct val="75000"/>
              <a:buChar char="•"/>
              <a:defRPr b="1" sz="8200">
                <a:solidFill>
                  <a:srgbClr val="FFFFFF"/>
                </a:solidFill>
                <a:latin typeface="Times Roman"/>
                <a:ea typeface="Times Roman"/>
                <a:cs typeface="Times Roman"/>
                <a:sym typeface="Times Roman"/>
              </a:defRPr>
            </a:pPr>
            <a:r>
              <a:t>-</a:t>
            </a:r>
          </a:p>
          <a:p>
            <a:pPr marL="973482" indent="-973482" algn="l">
              <a:buSzPct val="75000"/>
              <a:buChar char="•"/>
              <a:defRPr b="1" sz="8200">
                <a:solidFill>
                  <a:srgbClr val="FFFFFF"/>
                </a:solidFill>
                <a:latin typeface="Times Roman"/>
                <a:ea typeface="Times Roman"/>
                <a:cs typeface="Times Roman"/>
                <a:sym typeface="Times Roman"/>
              </a:defRPr>
            </a:pPr>
            <a:r>
              <a:t>-</a:t>
            </a:r>
          </a:p>
          <a:p>
            <a:pPr marL="973482" indent="-973482" algn="l">
              <a:buSzPct val="75000"/>
              <a:buChar char="•"/>
              <a:defRPr b="1" sz="8200">
                <a:solidFill>
                  <a:srgbClr val="FFFFFF"/>
                </a:solidFill>
                <a:latin typeface="Times Roman"/>
                <a:ea typeface="Times Roman"/>
                <a:cs typeface="Times Roman"/>
                <a:sym typeface="Times Roman"/>
              </a:defRPr>
            </a:pPr>
            <a:r>
              <a:t>-</a:t>
            </a:r>
          </a:p>
        </p:txBody>
      </p:sp>
      <p:sp>
        <p:nvSpPr>
          <p:cNvPr id="153" name="repentance…"/>
          <p:cNvSpPr txBox="1"/>
          <p:nvPr/>
        </p:nvSpPr>
        <p:spPr>
          <a:xfrm>
            <a:off x="2101307" y="333664"/>
            <a:ext cx="8777980"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r">
              <a:defRPr b="1" sz="8200">
                <a:solidFill>
                  <a:srgbClr val="FFFFFF"/>
                </a:solidFill>
                <a:latin typeface="Times Roman"/>
                <a:ea typeface="Times Roman"/>
                <a:cs typeface="Times Roman"/>
                <a:sym typeface="Times Roman"/>
              </a:defRPr>
            </a:pPr>
            <a:r>
              <a:t>repentance</a:t>
            </a:r>
          </a:p>
          <a:p>
            <a:pPr algn="r">
              <a:defRPr b="1" sz="8200">
                <a:solidFill>
                  <a:srgbClr val="FFFFFF"/>
                </a:solidFill>
                <a:latin typeface="Times Roman"/>
                <a:ea typeface="Times Roman"/>
                <a:cs typeface="Times Roman"/>
                <a:sym typeface="Times Roman"/>
              </a:defRPr>
            </a:pPr>
          </a:p>
          <a:p>
            <a:pPr algn="r">
              <a:defRPr b="1" sz="8200">
                <a:solidFill>
                  <a:srgbClr val="FFFFFF"/>
                </a:solidFill>
                <a:latin typeface="Times Roman"/>
                <a:ea typeface="Times Roman"/>
                <a:cs typeface="Times Roman"/>
                <a:sym typeface="Times Roman"/>
              </a:defRPr>
            </a:pPr>
            <a:r>
              <a:t>forgiveness of sins</a:t>
            </a:r>
          </a:p>
          <a:p>
            <a:pPr algn="r">
              <a:defRPr b="1" sz="8200">
                <a:solidFill>
                  <a:srgbClr val="FFFFFF"/>
                </a:solidFill>
                <a:latin typeface="Times Roman"/>
                <a:ea typeface="Times Roman"/>
                <a:cs typeface="Times Roman"/>
                <a:sym typeface="Times Roman"/>
              </a:defRPr>
            </a:pPr>
          </a:p>
          <a:p>
            <a:pPr algn="r">
              <a:defRPr b="1" sz="8200">
                <a:solidFill>
                  <a:srgbClr val="FFFFFF"/>
                </a:solidFill>
                <a:latin typeface="Times Roman"/>
                <a:ea typeface="Times Roman"/>
                <a:cs typeface="Times Roman"/>
                <a:sym typeface="Times Roman"/>
              </a:defRPr>
            </a:pPr>
            <a:r>
              <a:t>should be</a:t>
            </a:r>
          </a:p>
          <a:p>
            <a:pPr algn="r">
              <a:defRPr b="1" sz="8200">
                <a:solidFill>
                  <a:srgbClr val="FFFFFF"/>
                </a:solidFill>
                <a:latin typeface="Times Roman"/>
                <a:ea typeface="Times Roman"/>
                <a:cs typeface="Times Roman"/>
                <a:sym typeface="Times Roman"/>
              </a:defRPr>
            </a:pPr>
            <a:r>
              <a:t>proclaimed</a:t>
            </a:r>
          </a:p>
          <a:p>
            <a:pPr algn="r">
              <a:defRPr b="1" sz="8200">
                <a:solidFill>
                  <a:srgbClr val="FFFFFF"/>
                </a:solidFill>
                <a:latin typeface="Times Roman"/>
                <a:ea typeface="Times Roman"/>
                <a:cs typeface="Times Roman"/>
                <a:sym typeface="Times Roman"/>
              </a:defRPr>
            </a:pPr>
            <a:r>
              <a:t>in his name</a:t>
            </a:r>
          </a:p>
          <a:p>
            <a:pPr algn="r">
              <a:defRPr b="1" sz="8200">
                <a:solidFill>
                  <a:srgbClr val="FFFFFF"/>
                </a:solidFill>
                <a:latin typeface="Times Roman"/>
                <a:ea typeface="Times Roman"/>
                <a:cs typeface="Times Roman"/>
                <a:sym typeface="Times Roman"/>
              </a:defRPr>
            </a:pPr>
            <a:r>
              <a:t>to all nations</a:t>
            </a:r>
          </a:p>
          <a:p>
            <a:pPr algn="r">
              <a:defRPr b="1" sz="8200">
                <a:solidFill>
                  <a:srgbClr val="FFFFFF"/>
                </a:solidFill>
                <a:latin typeface="Times Roman"/>
                <a:ea typeface="Times Roman"/>
                <a:cs typeface="Times Roman"/>
                <a:sym typeface="Times Roman"/>
              </a:defRPr>
            </a:pPr>
            <a:r>
              <a:t>beginning from Jerusalem.</a:t>
            </a:r>
          </a:p>
        </p:txBody>
      </p:sp>
      <p:sp>
        <p:nvSpPr>
          <p:cNvPr id="154" name="repentance…"/>
          <p:cNvSpPr txBox="1"/>
          <p:nvPr/>
        </p:nvSpPr>
        <p:spPr>
          <a:xfrm>
            <a:off x="13056620" y="333664"/>
            <a:ext cx="10627726"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973482" indent="-973482" algn="l">
              <a:buSzPct val="75000"/>
              <a:buChar char="•"/>
              <a:defRPr b="1" sz="8200">
                <a:solidFill>
                  <a:srgbClr val="FFFFFF"/>
                </a:solidFill>
                <a:latin typeface="Times Roman"/>
                <a:ea typeface="Times Roman"/>
                <a:cs typeface="Times Roman"/>
                <a:sym typeface="Times Roman"/>
              </a:defRPr>
            </a:pPr>
            <a:r>
              <a:t>repentance</a:t>
            </a:r>
          </a:p>
          <a:p>
            <a:pPr marL="973482" indent="-973482" algn="l">
              <a:buSzPct val="75000"/>
              <a:buChar char="•"/>
              <a:defRPr b="1" sz="8200">
                <a:solidFill>
                  <a:srgbClr val="FFFFFF"/>
                </a:solidFill>
                <a:latin typeface="Times Roman"/>
                <a:ea typeface="Times Roman"/>
                <a:cs typeface="Times Roman"/>
                <a:sym typeface="Times Roman"/>
              </a:defRPr>
            </a:pPr>
          </a:p>
          <a:p>
            <a:pPr marL="973482" indent="-973482" algn="l">
              <a:buSzPct val="75000"/>
              <a:buChar char="•"/>
              <a:defRPr b="1" sz="8200">
                <a:solidFill>
                  <a:srgbClr val="FFFFFF"/>
                </a:solidFill>
                <a:latin typeface="Times Roman"/>
                <a:ea typeface="Times Roman"/>
                <a:cs typeface="Times Roman"/>
                <a:sym typeface="Times Roman"/>
              </a:defRPr>
            </a:pPr>
            <a:r>
              <a:t>forgiveness of sins</a:t>
            </a:r>
          </a:p>
          <a:p>
            <a:pPr marL="973482" indent="-973482" algn="l">
              <a:buSzPct val="75000"/>
              <a:buChar char="•"/>
              <a:defRPr b="1" sz="8200">
                <a:solidFill>
                  <a:srgbClr val="FFFFFF"/>
                </a:solidFill>
                <a:latin typeface="Times Roman"/>
                <a:ea typeface="Times Roman"/>
                <a:cs typeface="Times Roman"/>
                <a:sym typeface="Times Roman"/>
              </a:defRPr>
            </a:pPr>
          </a:p>
          <a:p>
            <a:pPr marL="973482" indent="-973482" algn="l">
              <a:buSzPct val="75000"/>
              <a:buChar char="•"/>
              <a:defRPr b="1" sz="8200">
                <a:solidFill>
                  <a:srgbClr val="FFFFFF"/>
                </a:solidFill>
                <a:latin typeface="Times Roman"/>
                <a:ea typeface="Times Roman"/>
                <a:cs typeface="Times Roman"/>
                <a:sym typeface="Times Roman"/>
              </a:defRPr>
            </a:pPr>
            <a:r>
              <a:t>should be</a:t>
            </a:r>
          </a:p>
          <a:p>
            <a:pPr marL="973482" indent="-973482" algn="l">
              <a:buSzPct val="75000"/>
              <a:buChar char="•"/>
              <a:defRPr b="1" sz="8200">
                <a:solidFill>
                  <a:srgbClr val="FFFFFF"/>
                </a:solidFill>
                <a:latin typeface="Times Roman"/>
                <a:ea typeface="Times Roman"/>
                <a:cs typeface="Times Roman"/>
                <a:sym typeface="Times Roman"/>
              </a:defRPr>
            </a:pPr>
            <a:r>
              <a:t>proclaimed</a:t>
            </a:r>
          </a:p>
          <a:p>
            <a:pPr marL="973482" indent="-973482" algn="l">
              <a:buSzPct val="75000"/>
              <a:buChar char="•"/>
              <a:defRPr b="1" sz="8200">
                <a:solidFill>
                  <a:srgbClr val="FFFFFF"/>
                </a:solidFill>
                <a:latin typeface="Times Roman"/>
                <a:ea typeface="Times Roman"/>
                <a:cs typeface="Times Roman"/>
                <a:sym typeface="Times Roman"/>
              </a:defRPr>
            </a:pPr>
            <a:r>
              <a:t>in his name</a:t>
            </a:r>
          </a:p>
          <a:p>
            <a:pPr marL="973482" indent="-973482" algn="l">
              <a:buSzPct val="75000"/>
              <a:buChar char="•"/>
              <a:defRPr b="1" sz="8200">
                <a:solidFill>
                  <a:srgbClr val="FFFFFF"/>
                </a:solidFill>
                <a:latin typeface="Times Roman"/>
                <a:ea typeface="Times Roman"/>
                <a:cs typeface="Times Roman"/>
                <a:sym typeface="Times Roman"/>
              </a:defRPr>
            </a:pPr>
            <a:r>
              <a:t>to all nations</a:t>
            </a:r>
          </a:p>
          <a:p>
            <a:pPr marL="973482" indent="-973482" algn="l">
              <a:buSzPct val="75000"/>
              <a:buChar char="•"/>
              <a:defRPr b="1" sz="8200">
                <a:solidFill>
                  <a:srgbClr val="FFFFFF"/>
                </a:solidFill>
                <a:latin typeface="Times Roman"/>
                <a:ea typeface="Times Roman"/>
                <a:cs typeface="Times Roman"/>
                <a:sym typeface="Times Roman"/>
              </a:defRPr>
            </a:pPr>
            <a:r>
              <a:t>beginning from Jerusalem.</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000000"/>
            </a:gs>
          </a:gsLst>
          <a:lin ang="5400000" scaled="0"/>
        </a:gradFill>
      </p:bgPr>
    </p:bg>
    <p:spTree>
      <p:nvGrpSpPr>
        <p:cNvPr id="1" name=""/>
        <p:cNvGrpSpPr/>
        <p:nvPr/>
      </p:nvGrpSpPr>
      <p:grpSpPr>
        <a:xfrm>
          <a:off x="0" y="0"/>
          <a:ext cx="0" cy="0"/>
          <a:chOff x="0" y="0"/>
          <a:chExt cx="0" cy="0"/>
        </a:xfrm>
      </p:grpSpPr>
      <p:sp>
        <p:nvSpPr>
          <p:cNvPr id="156" name="–…"/>
          <p:cNvSpPr txBox="1"/>
          <p:nvPr/>
        </p:nvSpPr>
        <p:spPr>
          <a:xfrm>
            <a:off x="10974584" y="333664"/>
            <a:ext cx="1580339"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973482" indent="-973482" algn="l">
              <a:buSzPct val="75000"/>
              <a:buChar char="•"/>
              <a:defRPr b="1" sz="4800">
                <a:solidFill>
                  <a:srgbClr val="FFFFFF"/>
                </a:solidFill>
                <a:latin typeface="Times Roman"/>
                <a:ea typeface="Times Roman"/>
                <a:cs typeface="Times Roman"/>
                <a:sym typeface="Times Roman"/>
              </a:defRPr>
            </a:pPr>
            <a:r>
              <a:t>–</a:t>
            </a:r>
          </a:p>
          <a:p>
            <a:pPr algn="l">
              <a:defRPr b="1" sz="4800">
                <a:solidFill>
                  <a:srgbClr val="FFFFFF"/>
                </a:solidFill>
                <a:latin typeface="Times Roman"/>
                <a:ea typeface="Times Roman"/>
                <a:cs typeface="Times Roman"/>
                <a:sym typeface="Times Roman"/>
              </a:defRPr>
            </a:pPr>
          </a:p>
          <a:p>
            <a:pPr marL="973482" indent="-973482" algn="l">
              <a:buSzPct val="75000"/>
              <a:buChar char="•"/>
              <a:defRPr b="1" sz="4800">
                <a:solidFill>
                  <a:srgbClr val="FFFFFF"/>
                </a:solidFill>
                <a:latin typeface="Times Roman"/>
                <a:ea typeface="Times Roman"/>
                <a:cs typeface="Times Roman"/>
                <a:sym typeface="Times Roman"/>
              </a:defRPr>
            </a:pPr>
            <a:r>
              <a:t>–</a:t>
            </a:r>
          </a:p>
          <a:p>
            <a:pPr algn="l">
              <a:defRPr b="1" sz="4800">
                <a:solidFill>
                  <a:srgbClr val="FFFFFF"/>
                </a:solidFill>
                <a:latin typeface="Times Roman"/>
                <a:ea typeface="Times Roman"/>
                <a:cs typeface="Times Roman"/>
                <a:sym typeface="Times Roman"/>
              </a:defRPr>
            </a:pPr>
          </a:p>
          <a:p>
            <a:pPr marL="973482" indent="-973482" algn="l">
              <a:buSzPct val="75000"/>
              <a:buChar char="•"/>
              <a:defRPr b="1" sz="4800">
                <a:solidFill>
                  <a:srgbClr val="FFFFFF"/>
                </a:solidFill>
                <a:latin typeface="Times Roman"/>
                <a:ea typeface="Times Roman"/>
                <a:cs typeface="Times Roman"/>
                <a:sym typeface="Times Roman"/>
              </a:defRPr>
            </a:pPr>
            <a:r>
              <a:t>–</a:t>
            </a:r>
          </a:p>
          <a:p>
            <a:pPr marL="973482" indent="-973482" algn="l">
              <a:buSzPct val="75000"/>
              <a:buChar char="•"/>
              <a:defRPr b="1" sz="4800">
                <a:solidFill>
                  <a:srgbClr val="FFFFFF"/>
                </a:solidFill>
                <a:latin typeface="Times Roman"/>
                <a:ea typeface="Times Roman"/>
                <a:cs typeface="Times Roman"/>
                <a:sym typeface="Times Roman"/>
              </a:defRPr>
            </a:pPr>
            <a:r>
              <a:t>–</a:t>
            </a:r>
          </a:p>
          <a:p>
            <a:pPr marL="973482" indent="-973482" algn="l">
              <a:buSzPct val="75000"/>
              <a:buChar char="•"/>
              <a:defRPr b="1" sz="4800">
                <a:solidFill>
                  <a:srgbClr val="FFFFFF"/>
                </a:solidFill>
                <a:latin typeface="Times Roman"/>
                <a:ea typeface="Times Roman"/>
                <a:cs typeface="Times Roman"/>
                <a:sym typeface="Times Roman"/>
              </a:defRPr>
            </a:pPr>
            <a:r>
              <a:t>–</a:t>
            </a:r>
          </a:p>
          <a:p>
            <a:pPr marL="973482" indent="-973482" algn="l">
              <a:buSzPct val="75000"/>
              <a:buChar char="•"/>
              <a:defRPr b="1" sz="4800">
                <a:solidFill>
                  <a:srgbClr val="FFFFFF"/>
                </a:solidFill>
                <a:latin typeface="Times Roman"/>
                <a:ea typeface="Times Roman"/>
                <a:cs typeface="Times Roman"/>
                <a:sym typeface="Times Roman"/>
              </a:defRPr>
            </a:pPr>
            <a:r>
              <a:t>–</a:t>
            </a:r>
          </a:p>
          <a:p>
            <a:pPr marL="973482" indent="-973482" algn="l">
              <a:buSzPct val="75000"/>
              <a:buChar char="•"/>
              <a:defRPr b="1" sz="4800">
                <a:solidFill>
                  <a:srgbClr val="FFFFFF"/>
                </a:solidFill>
                <a:latin typeface="Times Roman"/>
                <a:ea typeface="Times Roman"/>
                <a:cs typeface="Times Roman"/>
                <a:sym typeface="Times Roman"/>
              </a:defRPr>
            </a:pPr>
            <a:r>
              <a:t>–</a:t>
            </a:r>
          </a:p>
          <a:p>
            <a:pPr algn="l">
              <a:defRPr b="1" sz="4800">
                <a:solidFill>
                  <a:srgbClr val="FFFFFF"/>
                </a:solidFill>
                <a:latin typeface="Times Roman"/>
                <a:ea typeface="Times Roman"/>
                <a:cs typeface="Times Roman"/>
                <a:sym typeface="Times Roman"/>
              </a:defRPr>
            </a:pPr>
          </a:p>
          <a:p>
            <a:pPr marL="973482" indent="-973482" algn="l">
              <a:buSzPct val="75000"/>
              <a:buChar char="•"/>
              <a:defRPr b="1" sz="4800">
                <a:solidFill>
                  <a:srgbClr val="FFFFFF"/>
                </a:solidFill>
                <a:latin typeface="Times Roman"/>
                <a:ea typeface="Times Roman"/>
                <a:cs typeface="Times Roman"/>
                <a:sym typeface="Times Roman"/>
              </a:defRPr>
            </a:pPr>
            <a:r>
              <a:t>–</a:t>
            </a:r>
          </a:p>
        </p:txBody>
      </p:sp>
      <p:sp>
        <p:nvSpPr>
          <p:cNvPr id="157" name="repentance…"/>
          <p:cNvSpPr txBox="1"/>
          <p:nvPr/>
        </p:nvSpPr>
        <p:spPr>
          <a:xfrm>
            <a:off x="133366" y="333664"/>
            <a:ext cx="10745921"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r">
              <a:defRPr b="1" sz="4800">
                <a:solidFill>
                  <a:srgbClr val="FFFFFF"/>
                </a:solidFill>
                <a:latin typeface="Times Roman"/>
                <a:ea typeface="Times Roman"/>
                <a:cs typeface="Times Roman"/>
                <a:sym typeface="Times Roman"/>
              </a:defRPr>
            </a:pPr>
            <a:r>
              <a:t>repentance</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forgiveness of sins</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should be</a:t>
            </a:r>
          </a:p>
          <a:p>
            <a:pPr algn="r">
              <a:defRPr b="1" sz="4800">
                <a:solidFill>
                  <a:srgbClr val="FFFFFF"/>
                </a:solidFill>
                <a:latin typeface="Times Roman"/>
                <a:ea typeface="Times Roman"/>
                <a:cs typeface="Times Roman"/>
                <a:sym typeface="Times Roman"/>
              </a:defRPr>
            </a:pPr>
            <a:r>
              <a:t>proclaimed</a:t>
            </a:r>
          </a:p>
          <a:p>
            <a:pPr algn="r">
              <a:defRPr b="1" sz="4800">
                <a:solidFill>
                  <a:srgbClr val="FFFFFF"/>
                </a:solidFill>
                <a:latin typeface="Times Roman"/>
                <a:ea typeface="Times Roman"/>
                <a:cs typeface="Times Roman"/>
                <a:sym typeface="Times Roman"/>
              </a:defRPr>
            </a:pPr>
            <a:r>
              <a:t>in his name</a:t>
            </a:r>
          </a:p>
          <a:p>
            <a:pPr algn="r">
              <a:defRPr b="1" sz="4800">
                <a:solidFill>
                  <a:srgbClr val="FFFFFF"/>
                </a:solidFill>
                <a:latin typeface="Times Roman"/>
                <a:ea typeface="Times Roman"/>
                <a:cs typeface="Times Roman"/>
                <a:sym typeface="Times Roman"/>
              </a:defRPr>
            </a:pPr>
            <a:r>
              <a:t>to all nations</a:t>
            </a:r>
          </a:p>
          <a:p>
            <a:pPr algn="r">
              <a:defRPr b="1" sz="4800">
                <a:solidFill>
                  <a:srgbClr val="FFFFFF"/>
                </a:solidFill>
                <a:latin typeface="Times Roman"/>
                <a:ea typeface="Times Roman"/>
                <a:cs typeface="Times Roman"/>
                <a:sym typeface="Times Roman"/>
              </a:defRPr>
            </a:pPr>
            <a:r>
              <a:t>beginning from Jerusalem.</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And ye are witnesses of these things.</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And, behold, I send the promise of my Father upon you: but tarry ye in the city of Jerusalem, until ye be </a:t>
            </a:r>
          </a:p>
          <a:p>
            <a:pPr algn="r">
              <a:defRPr b="1" sz="4800">
                <a:solidFill>
                  <a:srgbClr val="FFFFFF"/>
                </a:solidFill>
                <a:latin typeface="Times Roman"/>
                <a:ea typeface="Times Roman"/>
                <a:cs typeface="Times Roman"/>
                <a:sym typeface="Times Roman"/>
              </a:defRPr>
            </a:pPr>
          </a:p>
          <a:p>
            <a:pPr algn="r">
              <a:defRPr b="1" sz="4800">
                <a:solidFill>
                  <a:srgbClr val="FFFFFF"/>
                </a:solidFill>
                <a:latin typeface="Times Roman"/>
                <a:ea typeface="Times Roman"/>
                <a:cs typeface="Times Roman"/>
                <a:sym typeface="Times Roman"/>
              </a:defRPr>
            </a:pPr>
            <a:r>
              <a:t>endued with power from on high.</a:t>
            </a:r>
          </a:p>
        </p:txBody>
      </p:sp>
      <p:sp>
        <p:nvSpPr>
          <p:cNvPr id="158" name="repentance…"/>
          <p:cNvSpPr txBox="1"/>
          <p:nvPr/>
        </p:nvSpPr>
        <p:spPr>
          <a:xfrm>
            <a:off x="13056620" y="333664"/>
            <a:ext cx="10627726" cy="1304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973482" indent="-973482" algn="l">
              <a:buSzPct val="75000"/>
              <a:buChar char="•"/>
              <a:defRPr b="1" sz="4800">
                <a:solidFill>
                  <a:srgbClr val="FFFFFF"/>
                </a:solidFill>
                <a:latin typeface="Times Roman"/>
                <a:ea typeface="Times Roman"/>
                <a:cs typeface="Times Roman"/>
                <a:sym typeface="Times Roman"/>
              </a:defRPr>
            </a:pPr>
            <a:r>
              <a:t>repentance</a:t>
            </a:r>
          </a:p>
          <a:p>
            <a:pPr marL="973482" indent="-973482" algn="l">
              <a:buSzPct val="75000"/>
              <a:buChar char="•"/>
              <a:defRPr b="1" sz="4800">
                <a:solidFill>
                  <a:srgbClr val="FFFFFF"/>
                </a:solidFill>
                <a:latin typeface="Times Roman"/>
                <a:ea typeface="Times Roman"/>
                <a:cs typeface="Times Roman"/>
                <a:sym typeface="Times Roman"/>
              </a:defRPr>
            </a:pPr>
          </a:p>
          <a:p>
            <a:pPr marL="973482" indent="-973482" algn="l">
              <a:buSzPct val="75000"/>
              <a:buChar char="•"/>
              <a:defRPr b="1" sz="4800">
                <a:solidFill>
                  <a:srgbClr val="FFFFFF"/>
                </a:solidFill>
                <a:latin typeface="Times Roman"/>
                <a:ea typeface="Times Roman"/>
                <a:cs typeface="Times Roman"/>
                <a:sym typeface="Times Roman"/>
              </a:defRPr>
            </a:pPr>
            <a:r>
              <a:t>forgiveness of sins</a:t>
            </a:r>
          </a:p>
          <a:p>
            <a:pPr marL="973482" indent="-973482" algn="l">
              <a:buSzPct val="75000"/>
              <a:buChar char="•"/>
              <a:defRPr b="1" sz="4800">
                <a:solidFill>
                  <a:srgbClr val="FFFFFF"/>
                </a:solidFill>
                <a:latin typeface="Times Roman"/>
                <a:ea typeface="Times Roman"/>
                <a:cs typeface="Times Roman"/>
                <a:sym typeface="Times Roman"/>
              </a:defRPr>
            </a:pPr>
          </a:p>
          <a:p>
            <a:pPr marL="973482" indent="-973482" algn="l">
              <a:buSzPct val="75000"/>
              <a:buChar char="•"/>
              <a:defRPr b="1" sz="4800">
                <a:solidFill>
                  <a:srgbClr val="FFFFFF"/>
                </a:solidFill>
                <a:latin typeface="Times Roman"/>
                <a:ea typeface="Times Roman"/>
                <a:cs typeface="Times Roman"/>
                <a:sym typeface="Times Roman"/>
              </a:defRPr>
            </a:pPr>
            <a:r>
              <a:t>should be</a:t>
            </a:r>
          </a:p>
          <a:p>
            <a:pPr marL="973482" indent="-973482" algn="l">
              <a:buSzPct val="75000"/>
              <a:buChar char="•"/>
              <a:defRPr b="1" sz="4800">
                <a:solidFill>
                  <a:srgbClr val="FFFFFF"/>
                </a:solidFill>
                <a:latin typeface="Times Roman"/>
                <a:ea typeface="Times Roman"/>
                <a:cs typeface="Times Roman"/>
                <a:sym typeface="Times Roman"/>
              </a:defRPr>
            </a:pPr>
            <a:r>
              <a:t>proclaimed</a:t>
            </a:r>
          </a:p>
          <a:p>
            <a:pPr marL="973482" indent="-973482" algn="l">
              <a:buSzPct val="75000"/>
              <a:buChar char="•"/>
              <a:defRPr b="1" sz="4800">
                <a:solidFill>
                  <a:srgbClr val="FFFFFF"/>
                </a:solidFill>
                <a:latin typeface="Times Roman"/>
                <a:ea typeface="Times Roman"/>
                <a:cs typeface="Times Roman"/>
                <a:sym typeface="Times Roman"/>
              </a:defRPr>
            </a:pPr>
            <a:r>
              <a:t>in his name</a:t>
            </a:r>
          </a:p>
          <a:p>
            <a:pPr marL="973482" indent="-973482" algn="l">
              <a:buSzPct val="75000"/>
              <a:buChar char="•"/>
              <a:defRPr b="1" sz="4800">
                <a:solidFill>
                  <a:srgbClr val="FFFFFF"/>
                </a:solidFill>
                <a:latin typeface="Times Roman"/>
                <a:ea typeface="Times Roman"/>
                <a:cs typeface="Times Roman"/>
                <a:sym typeface="Times Roman"/>
              </a:defRPr>
            </a:pPr>
            <a:r>
              <a:t>to all nations</a:t>
            </a:r>
          </a:p>
          <a:p>
            <a:pPr marL="973482" indent="-973482" algn="l">
              <a:buSzPct val="75000"/>
              <a:buChar char="•"/>
              <a:defRPr b="1" sz="4800">
                <a:solidFill>
                  <a:srgbClr val="FFFFFF"/>
                </a:solidFill>
                <a:latin typeface="Times Roman"/>
                <a:ea typeface="Times Roman"/>
                <a:cs typeface="Times Roman"/>
                <a:sym typeface="Times Roman"/>
              </a:defRPr>
            </a:pPr>
            <a:r>
              <a:t>beginning from Jerusalem</a:t>
            </a:r>
          </a:p>
          <a:p>
            <a:pPr marL="973482" indent="-973482" algn="l">
              <a:buSzPct val="75000"/>
              <a:buChar char="•"/>
              <a:defRPr b="1" sz="4800">
                <a:solidFill>
                  <a:srgbClr val="FFFFFF"/>
                </a:solidFill>
                <a:latin typeface="Times Roman"/>
                <a:ea typeface="Times Roman"/>
                <a:cs typeface="Times Roman"/>
                <a:sym typeface="Times Roman"/>
              </a:defRPr>
            </a:pPr>
          </a:p>
          <a:p>
            <a:pPr marL="973482" indent="-973482" algn="l">
              <a:buSzPct val="75000"/>
              <a:buChar char="•"/>
              <a:defRPr b="1" sz="4800">
                <a:solidFill>
                  <a:srgbClr val="FFFFFF"/>
                </a:solidFill>
                <a:latin typeface="Times Roman"/>
                <a:ea typeface="Times Roman"/>
                <a:cs typeface="Times Roman"/>
                <a:sym typeface="Times Roman"/>
              </a:defRPr>
            </a:pPr>
            <a:r>
              <a:t>And ye are witnesses of these things.</a:t>
            </a:r>
          </a:p>
          <a:p>
            <a:pPr marL="973482" indent="-973482" algn="l">
              <a:buSzPct val="75000"/>
              <a:buChar char="•"/>
              <a:defRPr b="1" sz="4800">
                <a:solidFill>
                  <a:srgbClr val="FFFFFF"/>
                </a:solidFill>
                <a:latin typeface="Times Roman"/>
                <a:ea typeface="Times Roman"/>
                <a:cs typeface="Times Roman"/>
                <a:sym typeface="Times Roman"/>
              </a:defRPr>
            </a:pPr>
          </a:p>
          <a:p>
            <a:pPr marL="973482" indent="-973482" algn="l">
              <a:buSzPct val="75000"/>
              <a:buChar char="•"/>
              <a:defRPr b="1" sz="4800">
                <a:solidFill>
                  <a:srgbClr val="FFFFFF"/>
                </a:solidFill>
                <a:latin typeface="Times Roman"/>
                <a:ea typeface="Times Roman"/>
                <a:cs typeface="Times Roman"/>
                <a:sym typeface="Times Roman"/>
              </a:defRPr>
            </a:pPr>
            <a:r>
              <a:t>And, behold, I send the promise of my Father upon you: but tarry ye in the city of Jerusalem, until ye be </a:t>
            </a:r>
          </a:p>
          <a:p>
            <a:pPr marL="973482" indent="-973482" algn="l">
              <a:buSzPct val="75000"/>
              <a:buChar char="•"/>
              <a:defRPr b="1" sz="4800">
                <a:solidFill>
                  <a:srgbClr val="FFFFFF"/>
                </a:solidFill>
                <a:latin typeface="Times Roman"/>
                <a:ea typeface="Times Roman"/>
                <a:cs typeface="Times Roman"/>
                <a:sym typeface="Times Roman"/>
              </a:defRPr>
            </a:pPr>
          </a:p>
          <a:p>
            <a:pPr marL="973482" indent="-973482" algn="l">
              <a:buSzPct val="75000"/>
              <a:buChar char="•"/>
              <a:defRPr b="1" sz="4800">
                <a:solidFill>
                  <a:srgbClr val="FFFFFF"/>
                </a:solidFill>
                <a:latin typeface="Times Roman"/>
                <a:ea typeface="Times Roman"/>
                <a:cs typeface="Times Roman"/>
                <a:sym typeface="Times Roman"/>
              </a:defRPr>
            </a:pPr>
            <a:r>
              <a:t>endued with power from on high.</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4"/>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4"/>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