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media/image2.jpeg" ContentType="image/jpeg"/>
  <Override PartName="/ppt/media/image3.jpeg" ContentType="image/jpeg"/>
  <Override PartName="/ppt/media/image4.jpeg" ContentType="image/jpeg"/>
  <Override PartName="/ppt/media/image5.jpeg" ContentType="image/jpeg"/>
  <Override PartName="/ppt/media/image6.jpeg" ContentType="image/jpeg"/>
  <Override PartName="/ppt/theme/theme2.xml" ContentType="application/vnd.openxmlformats-officedocument.them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b="0" baseline="0" cap="none" i="1" spc="0" strike="noStrike" sz="5600" u="none" kumimoji="0" normalizeH="0">
        <a:ln>
          <a:noFill/>
        </a:ln>
        <a:solidFill>
          <a:srgbClr val="86837F">
            <a:alpha val="80000"/>
          </a:srgbClr>
        </a:solidFill>
        <a:effectLst>
          <a:outerShdw sx="100000" sy="100000" kx="0" ky="0" algn="b" rotWithShape="0" blurRad="25400" dist="12700" dir="5400000">
            <a:srgbClr val="FFFFFF"/>
          </a:outerShdw>
        </a:effectLst>
        <a:uFillTx/>
        <a:latin typeface="+mn-lt"/>
        <a:ea typeface="+mn-ea"/>
        <a:cs typeface="+mn-cs"/>
        <a:sym typeface="Hoefler Text"/>
      </a:defRPr>
    </a:lvl1pPr>
    <a:lvl2pPr marL="0" marR="0" indent="0" algn="ctr" defTabSz="825500" rtl="0" fontAlgn="auto" latinLnBrk="0" hangingPunct="0">
      <a:lnSpc>
        <a:spcPct val="100000"/>
      </a:lnSpc>
      <a:spcBef>
        <a:spcPts val="0"/>
      </a:spcBef>
      <a:spcAft>
        <a:spcPts val="0"/>
      </a:spcAft>
      <a:buClrTx/>
      <a:buSzTx/>
      <a:buFontTx/>
      <a:buNone/>
      <a:tabLst/>
      <a:defRPr b="0" baseline="0" cap="none" i="1" spc="0" strike="noStrike" sz="5600" u="none" kumimoji="0" normalizeH="0">
        <a:ln>
          <a:noFill/>
        </a:ln>
        <a:solidFill>
          <a:srgbClr val="86837F">
            <a:alpha val="80000"/>
          </a:srgbClr>
        </a:solidFill>
        <a:effectLst>
          <a:outerShdw sx="100000" sy="100000" kx="0" ky="0" algn="b" rotWithShape="0" blurRad="25400" dist="12700" dir="5400000">
            <a:srgbClr val="FFFFFF"/>
          </a:outerShdw>
        </a:effectLst>
        <a:uFillTx/>
        <a:latin typeface="+mn-lt"/>
        <a:ea typeface="+mn-ea"/>
        <a:cs typeface="+mn-cs"/>
        <a:sym typeface="Hoefler Text"/>
      </a:defRPr>
    </a:lvl2pPr>
    <a:lvl3pPr marL="0" marR="0" indent="0" algn="ctr" defTabSz="825500" rtl="0" fontAlgn="auto" latinLnBrk="0" hangingPunct="0">
      <a:lnSpc>
        <a:spcPct val="100000"/>
      </a:lnSpc>
      <a:spcBef>
        <a:spcPts val="0"/>
      </a:spcBef>
      <a:spcAft>
        <a:spcPts val="0"/>
      </a:spcAft>
      <a:buClrTx/>
      <a:buSzTx/>
      <a:buFontTx/>
      <a:buNone/>
      <a:tabLst/>
      <a:defRPr b="0" baseline="0" cap="none" i="1" spc="0" strike="noStrike" sz="5600" u="none" kumimoji="0" normalizeH="0">
        <a:ln>
          <a:noFill/>
        </a:ln>
        <a:solidFill>
          <a:srgbClr val="86837F">
            <a:alpha val="80000"/>
          </a:srgbClr>
        </a:solidFill>
        <a:effectLst>
          <a:outerShdw sx="100000" sy="100000" kx="0" ky="0" algn="b" rotWithShape="0" blurRad="25400" dist="12700" dir="5400000">
            <a:srgbClr val="FFFFFF"/>
          </a:outerShdw>
        </a:effectLst>
        <a:uFillTx/>
        <a:latin typeface="+mn-lt"/>
        <a:ea typeface="+mn-ea"/>
        <a:cs typeface="+mn-cs"/>
        <a:sym typeface="Hoefler Text"/>
      </a:defRPr>
    </a:lvl3pPr>
    <a:lvl4pPr marL="0" marR="0" indent="0" algn="ctr" defTabSz="825500" rtl="0" fontAlgn="auto" latinLnBrk="0" hangingPunct="0">
      <a:lnSpc>
        <a:spcPct val="100000"/>
      </a:lnSpc>
      <a:spcBef>
        <a:spcPts val="0"/>
      </a:spcBef>
      <a:spcAft>
        <a:spcPts val="0"/>
      </a:spcAft>
      <a:buClrTx/>
      <a:buSzTx/>
      <a:buFontTx/>
      <a:buNone/>
      <a:tabLst/>
      <a:defRPr b="0" baseline="0" cap="none" i="1" spc="0" strike="noStrike" sz="5600" u="none" kumimoji="0" normalizeH="0">
        <a:ln>
          <a:noFill/>
        </a:ln>
        <a:solidFill>
          <a:srgbClr val="86837F">
            <a:alpha val="80000"/>
          </a:srgbClr>
        </a:solidFill>
        <a:effectLst>
          <a:outerShdw sx="100000" sy="100000" kx="0" ky="0" algn="b" rotWithShape="0" blurRad="25400" dist="12700" dir="5400000">
            <a:srgbClr val="FFFFFF"/>
          </a:outerShdw>
        </a:effectLst>
        <a:uFillTx/>
        <a:latin typeface="+mn-lt"/>
        <a:ea typeface="+mn-ea"/>
        <a:cs typeface="+mn-cs"/>
        <a:sym typeface="Hoefler Text"/>
      </a:defRPr>
    </a:lvl4pPr>
    <a:lvl5pPr marL="0" marR="0" indent="0" algn="ctr" defTabSz="825500" rtl="0" fontAlgn="auto" latinLnBrk="0" hangingPunct="0">
      <a:lnSpc>
        <a:spcPct val="100000"/>
      </a:lnSpc>
      <a:spcBef>
        <a:spcPts val="0"/>
      </a:spcBef>
      <a:spcAft>
        <a:spcPts val="0"/>
      </a:spcAft>
      <a:buClrTx/>
      <a:buSzTx/>
      <a:buFontTx/>
      <a:buNone/>
      <a:tabLst/>
      <a:defRPr b="0" baseline="0" cap="none" i="1" spc="0" strike="noStrike" sz="5600" u="none" kumimoji="0" normalizeH="0">
        <a:ln>
          <a:noFill/>
        </a:ln>
        <a:solidFill>
          <a:srgbClr val="86837F">
            <a:alpha val="80000"/>
          </a:srgbClr>
        </a:solidFill>
        <a:effectLst>
          <a:outerShdw sx="100000" sy="100000" kx="0" ky="0" algn="b" rotWithShape="0" blurRad="25400" dist="12700" dir="5400000">
            <a:srgbClr val="FFFFFF"/>
          </a:outerShdw>
        </a:effectLst>
        <a:uFillTx/>
        <a:latin typeface="+mn-lt"/>
        <a:ea typeface="+mn-ea"/>
        <a:cs typeface="+mn-cs"/>
        <a:sym typeface="Hoefler Text"/>
      </a:defRPr>
    </a:lvl5pPr>
    <a:lvl6pPr marL="0" marR="0" indent="0" algn="ctr" defTabSz="825500" rtl="0" fontAlgn="auto" latinLnBrk="0" hangingPunct="0">
      <a:lnSpc>
        <a:spcPct val="100000"/>
      </a:lnSpc>
      <a:spcBef>
        <a:spcPts val="0"/>
      </a:spcBef>
      <a:spcAft>
        <a:spcPts val="0"/>
      </a:spcAft>
      <a:buClrTx/>
      <a:buSzTx/>
      <a:buFontTx/>
      <a:buNone/>
      <a:tabLst/>
      <a:defRPr b="0" baseline="0" cap="none" i="1" spc="0" strike="noStrike" sz="5600" u="none" kumimoji="0" normalizeH="0">
        <a:ln>
          <a:noFill/>
        </a:ln>
        <a:solidFill>
          <a:srgbClr val="86837F">
            <a:alpha val="80000"/>
          </a:srgbClr>
        </a:solidFill>
        <a:effectLst>
          <a:outerShdw sx="100000" sy="100000" kx="0" ky="0" algn="b" rotWithShape="0" blurRad="25400" dist="12700" dir="5400000">
            <a:srgbClr val="FFFFFF"/>
          </a:outerShdw>
        </a:effectLst>
        <a:uFillTx/>
        <a:latin typeface="+mn-lt"/>
        <a:ea typeface="+mn-ea"/>
        <a:cs typeface="+mn-cs"/>
        <a:sym typeface="Hoefler Text"/>
      </a:defRPr>
    </a:lvl6pPr>
    <a:lvl7pPr marL="0" marR="0" indent="0" algn="ctr" defTabSz="825500" rtl="0" fontAlgn="auto" latinLnBrk="0" hangingPunct="0">
      <a:lnSpc>
        <a:spcPct val="100000"/>
      </a:lnSpc>
      <a:spcBef>
        <a:spcPts val="0"/>
      </a:spcBef>
      <a:spcAft>
        <a:spcPts val="0"/>
      </a:spcAft>
      <a:buClrTx/>
      <a:buSzTx/>
      <a:buFontTx/>
      <a:buNone/>
      <a:tabLst/>
      <a:defRPr b="0" baseline="0" cap="none" i="1" spc="0" strike="noStrike" sz="5600" u="none" kumimoji="0" normalizeH="0">
        <a:ln>
          <a:noFill/>
        </a:ln>
        <a:solidFill>
          <a:srgbClr val="86837F">
            <a:alpha val="80000"/>
          </a:srgbClr>
        </a:solidFill>
        <a:effectLst>
          <a:outerShdw sx="100000" sy="100000" kx="0" ky="0" algn="b" rotWithShape="0" blurRad="25400" dist="12700" dir="5400000">
            <a:srgbClr val="FFFFFF"/>
          </a:outerShdw>
        </a:effectLst>
        <a:uFillTx/>
        <a:latin typeface="+mn-lt"/>
        <a:ea typeface="+mn-ea"/>
        <a:cs typeface="+mn-cs"/>
        <a:sym typeface="Hoefler Text"/>
      </a:defRPr>
    </a:lvl7pPr>
    <a:lvl8pPr marL="0" marR="0" indent="0" algn="ctr" defTabSz="825500" rtl="0" fontAlgn="auto" latinLnBrk="0" hangingPunct="0">
      <a:lnSpc>
        <a:spcPct val="100000"/>
      </a:lnSpc>
      <a:spcBef>
        <a:spcPts val="0"/>
      </a:spcBef>
      <a:spcAft>
        <a:spcPts val="0"/>
      </a:spcAft>
      <a:buClrTx/>
      <a:buSzTx/>
      <a:buFontTx/>
      <a:buNone/>
      <a:tabLst/>
      <a:defRPr b="0" baseline="0" cap="none" i="1" spc="0" strike="noStrike" sz="5600" u="none" kumimoji="0" normalizeH="0">
        <a:ln>
          <a:noFill/>
        </a:ln>
        <a:solidFill>
          <a:srgbClr val="86837F">
            <a:alpha val="80000"/>
          </a:srgbClr>
        </a:solidFill>
        <a:effectLst>
          <a:outerShdw sx="100000" sy="100000" kx="0" ky="0" algn="b" rotWithShape="0" blurRad="25400" dist="12700" dir="5400000">
            <a:srgbClr val="FFFFFF"/>
          </a:outerShdw>
        </a:effectLst>
        <a:uFillTx/>
        <a:latin typeface="+mn-lt"/>
        <a:ea typeface="+mn-ea"/>
        <a:cs typeface="+mn-cs"/>
        <a:sym typeface="Hoefler Text"/>
      </a:defRPr>
    </a:lvl8pPr>
    <a:lvl9pPr marL="0" marR="0" indent="0" algn="ctr" defTabSz="825500" rtl="0" fontAlgn="auto" latinLnBrk="0" hangingPunct="0">
      <a:lnSpc>
        <a:spcPct val="100000"/>
      </a:lnSpc>
      <a:spcBef>
        <a:spcPts val="0"/>
      </a:spcBef>
      <a:spcAft>
        <a:spcPts val="0"/>
      </a:spcAft>
      <a:buClrTx/>
      <a:buSzTx/>
      <a:buFontTx/>
      <a:buNone/>
      <a:tabLst/>
      <a:defRPr b="0" baseline="0" cap="none" i="1" spc="0" strike="noStrike" sz="5600" u="none" kumimoji="0" normalizeH="0">
        <a:ln>
          <a:noFill/>
        </a:ln>
        <a:solidFill>
          <a:srgbClr val="86837F">
            <a:alpha val="80000"/>
          </a:srgbClr>
        </a:solidFill>
        <a:effectLst>
          <a:outerShdw sx="100000" sy="100000" kx="0" ky="0" algn="b" rotWithShape="0" blurRad="25400" dist="12700" dir="5400000">
            <a:srgbClr val="FFFFFF"/>
          </a:outerShdw>
        </a:effectLst>
        <a:uFillTx/>
        <a:latin typeface="+mn-lt"/>
        <a:ea typeface="+mn-ea"/>
        <a:cs typeface="+mn-cs"/>
        <a:sym typeface="Hoefler Text"/>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6D6A67"/>
        </a:fontRef>
        <a:srgbClr val="6D6A67"/>
      </a:tcTxStyle>
      <a:tcStyle>
        <a:tcBdr>
          <a:left>
            <a:ln w="12700" cap="flat">
              <a:solidFill>
                <a:srgbClr val="F3F1DF"/>
              </a:solidFill>
              <a:prstDash val="solid"/>
              <a:miter lim="400000"/>
            </a:ln>
          </a:left>
          <a:right>
            <a:ln w="12700" cap="flat">
              <a:solidFill>
                <a:srgbClr val="F3F1DF"/>
              </a:solidFill>
              <a:prstDash val="solid"/>
              <a:miter lim="400000"/>
            </a:ln>
          </a:right>
          <a:top>
            <a:ln w="12700" cap="flat">
              <a:solidFill>
                <a:srgbClr val="F3F1DF"/>
              </a:solidFill>
              <a:prstDash val="solid"/>
              <a:miter lim="400000"/>
            </a:ln>
          </a:top>
          <a:bottom>
            <a:ln w="12700" cap="flat">
              <a:solidFill>
                <a:srgbClr val="F3F1DF"/>
              </a:solidFill>
              <a:prstDash val="solid"/>
              <a:miter lim="400000"/>
            </a:ln>
          </a:bottom>
          <a:insideH>
            <a:ln w="12700" cap="flat">
              <a:solidFill>
                <a:srgbClr val="F3F1DF"/>
              </a:solidFill>
              <a:prstDash val="solid"/>
              <a:miter lim="400000"/>
            </a:ln>
          </a:insideH>
          <a:insideV>
            <a:ln w="12700" cap="flat">
              <a:solidFill>
                <a:srgbClr val="F3F1DF"/>
              </a:solidFill>
              <a:prstDash val="solid"/>
              <a:miter lim="400000"/>
            </a:ln>
          </a:insideV>
        </a:tcBdr>
        <a:fill>
          <a:noFill/>
        </a:fill>
      </a:tcStyle>
    </a:wholeTbl>
    <a:band2H>
      <a:tcTxStyle b="def" i="def"/>
      <a:tcStyle>
        <a:tcBdr/>
        <a:fill>
          <a:solidFill>
            <a:srgbClr val="C8C8AF">
              <a:alpha val="50000"/>
            </a:srgbClr>
          </a:solidFill>
        </a:fill>
      </a:tcStyle>
    </a:band2H>
    <a:firstCol>
      <a:tcTxStyle b="off" i="off">
        <a:fontRef idx="minor">
          <a:srgbClr val="F3F1DF"/>
        </a:fontRef>
        <a:srgbClr val="F3F1DF"/>
      </a:tcTxStyle>
      <a:tcStyle>
        <a:tcBdr>
          <a:left>
            <a:ln w="12700" cap="flat">
              <a:noFill/>
              <a:miter lim="400000"/>
            </a:ln>
          </a:left>
          <a:right>
            <a:ln w="12700" cap="flat">
              <a:solidFill>
                <a:srgbClr val="F3F1DF"/>
              </a:solidFill>
              <a:prstDash val="solid"/>
              <a:miter lim="400000"/>
            </a:ln>
          </a:right>
          <a:top>
            <a:ln w="12700" cap="flat">
              <a:solidFill>
                <a:srgbClr val="F3F1DF"/>
              </a:solidFill>
              <a:prstDash val="solid"/>
              <a:miter lim="400000"/>
            </a:ln>
          </a:top>
          <a:bottom>
            <a:ln w="12700" cap="flat">
              <a:solidFill>
                <a:srgbClr val="F3F1DF"/>
              </a:solidFill>
              <a:prstDash val="solid"/>
              <a:miter lim="400000"/>
            </a:ln>
          </a:bottom>
          <a:insideH>
            <a:ln w="12700" cap="flat">
              <a:solidFill>
                <a:srgbClr val="F3F1DF"/>
              </a:solidFill>
              <a:prstDash val="solid"/>
              <a:miter lim="400000"/>
            </a:ln>
          </a:insideH>
          <a:insideV>
            <a:ln w="12700" cap="flat">
              <a:solidFill>
                <a:srgbClr val="F3F1DF"/>
              </a:solidFill>
              <a:prstDash val="solid"/>
              <a:miter lim="400000"/>
            </a:ln>
          </a:insideV>
        </a:tcBdr>
        <a:fill>
          <a:noFill/>
        </a:fill>
      </a:tcStyle>
    </a:firstCol>
    <a:lastRow>
      <a:tcTxStyle b="off" i="off">
        <a:fontRef idx="minor">
          <a:srgbClr val="4B4B4B"/>
        </a:fontRef>
        <a:srgbClr val="4B4B4B"/>
      </a:tcTxStyle>
      <a:tcStyle>
        <a:tcBdr>
          <a:left>
            <a:ln w="12700" cap="flat">
              <a:solidFill>
                <a:srgbClr val="F3F1DF"/>
              </a:solidFill>
              <a:prstDash val="solid"/>
              <a:miter lim="400000"/>
            </a:ln>
          </a:left>
          <a:right>
            <a:ln w="12700" cap="flat">
              <a:solidFill>
                <a:srgbClr val="F3F1DF"/>
              </a:solidFill>
              <a:prstDash val="solid"/>
              <a:miter lim="400000"/>
            </a:ln>
          </a:right>
          <a:top>
            <a:ln w="25400" cap="flat">
              <a:solidFill>
                <a:srgbClr val="6D6A67"/>
              </a:solidFill>
              <a:prstDash val="solid"/>
              <a:miter lim="400000"/>
            </a:ln>
          </a:top>
          <a:bottom>
            <a:ln w="12700" cap="flat">
              <a:noFill/>
              <a:miter lim="400000"/>
            </a:ln>
          </a:bottom>
          <a:insideH>
            <a:ln w="12700" cap="flat">
              <a:solidFill>
                <a:srgbClr val="F3F1DF"/>
              </a:solidFill>
              <a:prstDash val="solid"/>
              <a:miter lim="400000"/>
            </a:ln>
          </a:insideH>
          <a:insideV>
            <a:ln w="12700" cap="flat">
              <a:solidFill>
                <a:srgbClr val="F3F1DF"/>
              </a:solidFill>
              <a:prstDash val="solid"/>
              <a:miter lim="400000"/>
            </a:ln>
          </a:insideV>
        </a:tcBdr>
        <a:fill>
          <a:noFill/>
        </a:fill>
      </a:tcStyle>
    </a:lastRow>
    <a:firstRow>
      <a:tcTxStyle b="off" i="off">
        <a:fontRef idx="minor">
          <a:srgbClr val="F3F1DF"/>
        </a:fontRef>
        <a:srgbClr val="F3F1DF"/>
      </a:tcTxStyle>
      <a:tcStyle>
        <a:tcBdr>
          <a:left>
            <a:ln w="12700" cap="flat">
              <a:solidFill>
                <a:srgbClr val="F3F1DF"/>
              </a:solidFill>
              <a:prstDash val="solid"/>
              <a:miter lim="400000"/>
            </a:ln>
          </a:left>
          <a:right>
            <a:ln w="12700" cap="flat">
              <a:solidFill>
                <a:srgbClr val="F3F1DF"/>
              </a:solidFill>
              <a:prstDash val="solid"/>
              <a:miter lim="400000"/>
            </a:ln>
          </a:right>
          <a:top>
            <a:ln w="12700" cap="flat">
              <a:noFill/>
              <a:miter lim="400000"/>
            </a:ln>
          </a:top>
          <a:bottom>
            <a:ln w="12700" cap="flat">
              <a:solidFill>
                <a:srgbClr val="F3F1DF"/>
              </a:solidFill>
              <a:prstDash val="solid"/>
              <a:miter lim="400000"/>
            </a:ln>
          </a:bottom>
          <a:insideH>
            <a:ln w="12700" cap="flat">
              <a:solidFill>
                <a:srgbClr val="F3F1DF"/>
              </a:solidFill>
              <a:prstDash val="solid"/>
              <a:miter lim="400000"/>
            </a:ln>
          </a:insideH>
          <a:insideV>
            <a:ln w="12700" cap="flat">
              <a:solidFill>
                <a:srgbClr val="F3F1DF"/>
              </a:solidFill>
              <a:prstDash val="solid"/>
              <a:miter lim="400000"/>
            </a:ln>
          </a:insideV>
        </a:tcBdr>
        <a:fill>
          <a:noFill/>
        </a:fill>
      </a:tcStyle>
    </a:firstRow>
  </a:tblStyle>
  <a:tblStyle styleId="{C7B018BB-80A7-4F77-B60F-C8B233D01FF8}" styleName="">
    <a:tblBg/>
    <a:wholeTbl>
      <a:tcTxStyle b="off" i="off">
        <a:fontRef idx="minor">
          <a:srgbClr val="6D6A67"/>
        </a:fontRef>
        <a:srgbClr val="6D6A67"/>
      </a:tcTxStyle>
      <a:tcStyle>
        <a:tcBdr>
          <a:left>
            <a:ln w="12700" cap="flat">
              <a:solidFill>
                <a:srgbClr val="F3F1DF"/>
              </a:solidFill>
              <a:prstDash val="solid"/>
              <a:miter lim="400000"/>
            </a:ln>
          </a:left>
          <a:right>
            <a:ln w="12700" cap="flat">
              <a:solidFill>
                <a:srgbClr val="F3F1DF"/>
              </a:solidFill>
              <a:prstDash val="solid"/>
              <a:miter lim="400000"/>
            </a:ln>
          </a:right>
          <a:top>
            <a:ln w="12700" cap="flat">
              <a:solidFill>
                <a:srgbClr val="F3F1DF"/>
              </a:solidFill>
              <a:prstDash val="solid"/>
              <a:miter lim="400000"/>
            </a:ln>
          </a:top>
          <a:bottom>
            <a:ln w="12700" cap="flat">
              <a:solidFill>
                <a:srgbClr val="F3F1DF"/>
              </a:solidFill>
              <a:prstDash val="solid"/>
              <a:miter lim="400000"/>
            </a:ln>
          </a:bottom>
          <a:insideH>
            <a:ln w="12700" cap="flat">
              <a:solidFill>
                <a:srgbClr val="F3F1DF"/>
              </a:solidFill>
              <a:prstDash val="solid"/>
              <a:miter lim="400000"/>
            </a:ln>
          </a:insideH>
          <a:insideV>
            <a:ln w="12700" cap="flat">
              <a:solidFill>
                <a:srgbClr val="F3F1DF"/>
              </a:solidFill>
              <a:prstDash val="solid"/>
              <a:miter lim="400000"/>
            </a:ln>
          </a:insideV>
        </a:tcBdr>
        <a:fill>
          <a:solidFill>
            <a:srgbClr val="E7E6E2">
              <a:alpha val="60000"/>
            </a:srgbClr>
          </a:solidFill>
        </a:fill>
      </a:tcStyle>
    </a:wholeTbl>
    <a:band2H>
      <a:tcTxStyle b="def" i="def"/>
      <a:tcStyle>
        <a:tcBdr/>
        <a:fill>
          <a:solidFill>
            <a:srgbClr val="B6BEC8">
              <a:alpha val="30000"/>
            </a:srgbClr>
          </a:solidFill>
        </a:fill>
      </a:tcStyle>
    </a:band2H>
    <a:firstCol>
      <a:tcTxStyle b="off" i="off">
        <a:fontRef idx="minor">
          <a:srgbClr val="F3F1DF"/>
        </a:fontRef>
        <a:srgbClr val="F3F1DF"/>
      </a:tcTxStyle>
      <a:tcStyle>
        <a:tcBdr>
          <a:left>
            <a:ln w="12700" cap="flat">
              <a:solidFill>
                <a:srgbClr val="B2B2B2"/>
              </a:solidFill>
              <a:prstDash val="solid"/>
              <a:miter lim="400000"/>
            </a:ln>
          </a:left>
          <a:right>
            <a:ln w="12700" cap="flat">
              <a:solidFill>
                <a:srgbClr val="B2B2B2"/>
              </a:solidFill>
              <a:prstDash val="solid"/>
              <a:miter lim="400000"/>
            </a:ln>
          </a:right>
          <a:top>
            <a:ln w="12700" cap="flat">
              <a:solidFill>
                <a:srgbClr val="B2B2B2"/>
              </a:solidFill>
              <a:prstDash val="solid"/>
              <a:miter lim="400000"/>
            </a:ln>
          </a:top>
          <a:bottom>
            <a:ln w="12700" cap="flat">
              <a:solidFill>
                <a:srgbClr val="B2B2B2"/>
              </a:solidFill>
              <a:prstDash val="solid"/>
              <a:miter lim="400000"/>
            </a:ln>
          </a:bottom>
          <a:insideH>
            <a:ln w="12700" cap="flat">
              <a:solidFill>
                <a:srgbClr val="B2B2B2"/>
              </a:solidFill>
              <a:prstDash val="solid"/>
              <a:miter lim="400000"/>
            </a:ln>
          </a:insideH>
          <a:insideV>
            <a:ln w="12700" cap="flat">
              <a:solidFill>
                <a:srgbClr val="B2B2B2"/>
              </a:solidFill>
              <a:prstDash val="solid"/>
              <a:miter lim="400000"/>
            </a:ln>
          </a:insideV>
        </a:tcBdr>
        <a:fill>
          <a:noFill/>
        </a:fill>
      </a:tcStyle>
    </a:firstCol>
    <a:lastRow>
      <a:tcTxStyle b="off" i="off">
        <a:fontRef idx="minor">
          <a:srgbClr val="F3F1DF"/>
        </a:fontRef>
        <a:srgbClr val="F3F1DF"/>
      </a:tcTxStyle>
      <a:tcStyle>
        <a:tcBdr>
          <a:left>
            <a:ln w="12700" cap="flat">
              <a:solidFill>
                <a:srgbClr val="B2B2B2"/>
              </a:solidFill>
              <a:prstDash val="solid"/>
              <a:miter lim="400000"/>
            </a:ln>
          </a:left>
          <a:right>
            <a:ln w="12700" cap="flat">
              <a:solidFill>
                <a:srgbClr val="B2B2B2"/>
              </a:solidFill>
              <a:prstDash val="solid"/>
              <a:miter lim="400000"/>
            </a:ln>
          </a:right>
          <a:top>
            <a:ln w="12700" cap="flat">
              <a:solidFill>
                <a:srgbClr val="B2B2B2"/>
              </a:solidFill>
              <a:prstDash val="solid"/>
              <a:miter lim="400000"/>
            </a:ln>
          </a:top>
          <a:bottom>
            <a:ln w="12700" cap="flat">
              <a:solidFill>
                <a:srgbClr val="B2B2B2"/>
              </a:solidFill>
              <a:prstDash val="solid"/>
              <a:miter lim="400000"/>
            </a:ln>
          </a:bottom>
          <a:insideH>
            <a:ln w="12700" cap="flat">
              <a:solidFill>
                <a:srgbClr val="B2B2B2"/>
              </a:solidFill>
              <a:prstDash val="solid"/>
              <a:miter lim="400000"/>
            </a:ln>
          </a:insideH>
          <a:insideV>
            <a:ln w="12700" cap="flat">
              <a:solidFill>
                <a:srgbClr val="B2B2B2"/>
              </a:solidFill>
              <a:prstDash val="solid"/>
              <a:miter lim="400000"/>
            </a:ln>
          </a:insideV>
        </a:tcBdr>
        <a:fill>
          <a:noFill/>
        </a:fill>
      </a:tcStyle>
    </a:lastRow>
    <a:firstRow>
      <a:tcTxStyle b="off" i="off">
        <a:fontRef idx="minor">
          <a:srgbClr val="F3F1DF"/>
        </a:fontRef>
        <a:srgbClr val="F3F1DF"/>
      </a:tcTxStyle>
      <a:tcStyle>
        <a:tcBdr>
          <a:left>
            <a:ln w="12700" cap="flat">
              <a:solidFill>
                <a:srgbClr val="B2B2B2"/>
              </a:solidFill>
              <a:prstDash val="solid"/>
              <a:miter lim="400000"/>
            </a:ln>
          </a:left>
          <a:right>
            <a:ln w="12700" cap="flat">
              <a:solidFill>
                <a:srgbClr val="B2B2B2"/>
              </a:solidFill>
              <a:prstDash val="solid"/>
              <a:miter lim="400000"/>
            </a:ln>
          </a:right>
          <a:top>
            <a:ln w="12700" cap="flat">
              <a:solidFill>
                <a:srgbClr val="B2B2B2"/>
              </a:solidFill>
              <a:prstDash val="solid"/>
              <a:miter lim="400000"/>
            </a:ln>
          </a:top>
          <a:bottom>
            <a:ln w="12700" cap="flat">
              <a:solidFill>
                <a:srgbClr val="B2B2B2"/>
              </a:solidFill>
              <a:prstDash val="solid"/>
              <a:miter lim="400000"/>
            </a:ln>
          </a:bottom>
          <a:insideH>
            <a:ln w="12700" cap="flat">
              <a:solidFill>
                <a:srgbClr val="B2B2B2"/>
              </a:solidFill>
              <a:prstDash val="solid"/>
              <a:miter lim="400000"/>
            </a:ln>
          </a:insideH>
          <a:insideV>
            <a:ln w="12700" cap="flat">
              <a:solidFill>
                <a:srgbClr val="B2B2B2"/>
              </a:solidFill>
              <a:prstDash val="solid"/>
              <a:miter lim="400000"/>
            </a:ln>
          </a:insideV>
        </a:tcBdr>
        <a:fill>
          <a:noFill/>
        </a:fill>
      </a:tcStyle>
    </a:firstRow>
  </a:tblStyle>
  <a:tblStyle styleId="{EEE7283C-3CF3-47DC-8721-378D4A62B228}" styleName="">
    <a:tblBg/>
    <a:wholeTbl>
      <a:tcTxStyle b="off" i="off">
        <a:fontRef idx="minor">
          <a:srgbClr val="6D6A67"/>
        </a:fontRef>
        <a:srgbClr val="6D6A67"/>
      </a:tcTxStyle>
      <a:tcStyle>
        <a:tcBdr>
          <a:left>
            <a:ln w="12700" cap="flat">
              <a:solidFill>
                <a:srgbClr val="C7C0AD"/>
              </a:solidFill>
              <a:prstDash val="solid"/>
              <a:miter lim="400000"/>
            </a:ln>
          </a:left>
          <a:right>
            <a:ln w="12700" cap="flat">
              <a:solidFill>
                <a:srgbClr val="C7C0AD"/>
              </a:solidFill>
              <a:prstDash val="solid"/>
              <a:miter lim="400000"/>
            </a:ln>
          </a:right>
          <a:top>
            <a:ln w="12700" cap="flat">
              <a:solidFill>
                <a:srgbClr val="C7C0AD"/>
              </a:solidFill>
              <a:prstDash val="solid"/>
              <a:miter lim="400000"/>
            </a:ln>
          </a:top>
          <a:bottom>
            <a:ln w="12700" cap="flat">
              <a:solidFill>
                <a:srgbClr val="C7C0AD"/>
              </a:solidFill>
              <a:prstDash val="solid"/>
              <a:miter lim="400000"/>
            </a:ln>
          </a:bottom>
          <a:insideH>
            <a:ln w="12700" cap="flat">
              <a:solidFill>
                <a:srgbClr val="C7C0AD"/>
              </a:solidFill>
              <a:prstDash val="solid"/>
              <a:miter lim="400000"/>
            </a:ln>
          </a:insideH>
          <a:insideV>
            <a:ln w="12700" cap="flat">
              <a:solidFill>
                <a:srgbClr val="C7C0AD"/>
              </a:solidFill>
              <a:prstDash val="solid"/>
              <a:miter lim="400000"/>
            </a:ln>
          </a:insideV>
        </a:tcBdr>
        <a:fill>
          <a:solidFill>
            <a:srgbClr val="E6E4D7">
              <a:alpha val="70000"/>
            </a:srgbClr>
          </a:solidFill>
        </a:fill>
      </a:tcStyle>
    </a:wholeTbl>
    <a:band2H>
      <a:tcTxStyle b="def" i="def"/>
      <a:tcStyle>
        <a:tcBdr/>
        <a:fill>
          <a:solidFill>
            <a:srgbClr val="CBCAB9">
              <a:alpha val="70000"/>
            </a:srgbClr>
          </a:solidFill>
        </a:fill>
      </a:tcStyle>
    </a:band2H>
    <a:firstCol>
      <a:tcTxStyle b="off" i="off">
        <a:fontRef idx="minor">
          <a:srgbClr val="F3F1DF"/>
        </a:fontRef>
        <a:srgbClr val="F3F1DF"/>
      </a:tcTxStyle>
      <a:tcStyle>
        <a:tcBdr>
          <a:left>
            <a:ln w="12700" cap="flat">
              <a:solidFill>
                <a:srgbClr val="C7C0AD"/>
              </a:solidFill>
              <a:prstDash val="solid"/>
              <a:miter lim="400000"/>
            </a:ln>
          </a:left>
          <a:right>
            <a:ln w="12700" cap="flat">
              <a:solidFill>
                <a:srgbClr val="C7C0AD"/>
              </a:solidFill>
              <a:prstDash val="solid"/>
              <a:miter lim="400000"/>
            </a:ln>
          </a:right>
          <a:top>
            <a:ln w="12700" cap="flat">
              <a:solidFill>
                <a:srgbClr val="C7C0AD"/>
              </a:solidFill>
              <a:prstDash val="solid"/>
              <a:miter lim="400000"/>
            </a:ln>
          </a:top>
          <a:bottom>
            <a:ln w="12700" cap="flat">
              <a:solidFill>
                <a:srgbClr val="C7C0AD"/>
              </a:solidFill>
              <a:prstDash val="solid"/>
              <a:miter lim="400000"/>
            </a:ln>
          </a:bottom>
          <a:insideH>
            <a:ln w="12700" cap="flat">
              <a:solidFill>
                <a:srgbClr val="C7C0AD"/>
              </a:solidFill>
              <a:prstDash val="solid"/>
              <a:miter lim="400000"/>
            </a:ln>
          </a:insideH>
          <a:insideV>
            <a:ln w="12700" cap="flat">
              <a:solidFill>
                <a:srgbClr val="C7C0AD"/>
              </a:solidFill>
              <a:prstDash val="solid"/>
              <a:miter lim="400000"/>
            </a:ln>
          </a:insideV>
        </a:tcBdr>
        <a:fill>
          <a:noFill/>
        </a:fill>
      </a:tcStyle>
    </a:firstCol>
    <a:lastRow>
      <a:tcTxStyle b="off" i="off">
        <a:fontRef idx="minor">
          <a:srgbClr val="6D6A67"/>
        </a:fontRef>
        <a:srgbClr val="6D6A67"/>
      </a:tcTxStyle>
      <a:tcStyle>
        <a:tcBdr>
          <a:left>
            <a:ln w="12700" cap="flat">
              <a:solidFill>
                <a:srgbClr val="C7C0AD"/>
              </a:solidFill>
              <a:prstDash val="solid"/>
              <a:miter lim="400000"/>
            </a:ln>
          </a:left>
          <a:right>
            <a:ln w="12700" cap="flat">
              <a:solidFill>
                <a:srgbClr val="C7C0AD"/>
              </a:solidFill>
              <a:prstDash val="solid"/>
              <a:miter lim="400000"/>
            </a:ln>
          </a:right>
          <a:top>
            <a:ln w="25400" cap="flat">
              <a:solidFill>
                <a:srgbClr val="6D6A67"/>
              </a:solidFill>
              <a:prstDash val="solid"/>
              <a:miter lim="400000"/>
            </a:ln>
          </a:top>
          <a:bottom>
            <a:ln w="12700" cap="flat">
              <a:solidFill>
                <a:srgbClr val="C7C0AD"/>
              </a:solidFill>
              <a:prstDash val="solid"/>
              <a:miter lim="400000"/>
            </a:ln>
          </a:bottom>
          <a:insideH>
            <a:ln w="12700" cap="flat">
              <a:solidFill>
                <a:srgbClr val="C7C0AD"/>
              </a:solidFill>
              <a:prstDash val="solid"/>
              <a:miter lim="400000"/>
            </a:ln>
          </a:insideH>
          <a:insideV>
            <a:ln w="12700" cap="flat">
              <a:solidFill>
                <a:srgbClr val="C7C0AD"/>
              </a:solidFill>
              <a:prstDash val="solid"/>
              <a:miter lim="400000"/>
            </a:ln>
          </a:insideV>
        </a:tcBdr>
        <a:fill>
          <a:solidFill>
            <a:srgbClr val="E6E4D7">
              <a:alpha val="70000"/>
            </a:srgbClr>
          </a:solidFill>
        </a:fill>
      </a:tcStyle>
    </a:lastRow>
    <a:firstRow>
      <a:tcTxStyle b="off" i="off">
        <a:fontRef idx="minor">
          <a:srgbClr val="F3F1DF"/>
        </a:fontRef>
        <a:srgbClr val="F3F1DF"/>
      </a:tcTxStyle>
      <a:tcStyle>
        <a:tcBdr>
          <a:left>
            <a:ln w="12700" cap="flat">
              <a:solidFill>
                <a:srgbClr val="C7C0AD"/>
              </a:solidFill>
              <a:prstDash val="solid"/>
              <a:miter lim="400000"/>
            </a:ln>
          </a:left>
          <a:right>
            <a:ln w="12700" cap="flat">
              <a:solidFill>
                <a:srgbClr val="C7C0AD"/>
              </a:solidFill>
              <a:prstDash val="solid"/>
              <a:miter lim="400000"/>
            </a:ln>
          </a:right>
          <a:top>
            <a:ln w="12700" cap="flat">
              <a:solidFill>
                <a:srgbClr val="C7C0AD"/>
              </a:solidFill>
              <a:prstDash val="solid"/>
              <a:miter lim="400000"/>
            </a:ln>
          </a:top>
          <a:bottom>
            <a:ln w="12700" cap="flat">
              <a:solidFill>
                <a:srgbClr val="C7C0AD"/>
              </a:solidFill>
              <a:prstDash val="solid"/>
              <a:miter lim="400000"/>
            </a:ln>
          </a:bottom>
          <a:insideH>
            <a:ln w="12700" cap="flat">
              <a:solidFill>
                <a:srgbClr val="C7C0AD"/>
              </a:solidFill>
              <a:prstDash val="solid"/>
              <a:miter lim="400000"/>
            </a:ln>
          </a:insideH>
          <a:insideV>
            <a:ln w="12700" cap="flat">
              <a:solidFill>
                <a:srgbClr val="C7C0AD"/>
              </a:solidFill>
              <a:prstDash val="solid"/>
              <a:miter lim="400000"/>
            </a:ln>
          </a:insideV>
        </a:tcBdr>
        <a:fill>
          <a:noFill/>
        </a:fill>
      </a:tcStyle>
    </a:firstRow>
  </a:tblStyle>
  <a:tblStyle styleId="{CF821DB8-F4EB-4A41-A1BA-3FCAFE7338EE}" styleName="">
    <a:tblBg/>
    <a:wholeTbl>
      <a:tcTxStyle b="off" i="off">
        <a:fontRef idx="minor">
          <a:srgbClr val="6D6A67"/>
        </a:fontRef>
        <a:srgbClr val="6D6A67"/>
      </a:tcTxStyle>
      <a:tcStyle>
        <a:tcBdr>
          <a:left>
            <a:ln w="12700" cap="flat">
              <a:noFill/>
              <a:miter lim="400000"/>
            </a:ln>
          </a:left>
          <a:right>
            <a:ln w="12700" cap="flat">
              <a:noFill/>
              <a:miter lim="400000"/>
            </a:ln>
          </a:right>
          <a:top>
            <a:ln w="12700" cap="flat">
              <a:solidFill>
                <a:srgbClr val="5A5950"/>
              </a:solidFill>
              <a:custDash>
                <a:ds d="200000" sp="200000"/>
              </a:custDash>
              <a:miter lim="400000"/>
            </a:ln>
          </a:top>
          <a:bottom>
            <a:ln w="12700" cap="flat">
              <a:solidFill>
                <a:srgbClr val="5A5950"/>
              </a:solidFill>
              <a:custDash>
                <a:ds d="200000" sp="200000"/>
              </a:custDash>
              <a:miter lim="400000"/>
            </a:ln>
          </a:bottom>
          <a:insideH>
            <a:ln w="12700" cap="flat">
              <a:solidFill>
                <a:srgbClr val="5A5950"/>
              </a:solidFill>
              <a:custDash>
                <a:ds d="200000" sp="200000"/>
              </a:custDash>
              <a:miter lim="400000"/>
            </a:ln>
          </a:insideH>
          <a:insideV>
            <a:ln w="12700" cap="flat">
              <a:noFill/>
              <a:miter lim="400000"/>
            </a:ln>
          </a:insideV>
        </a:tcBdr>
        <a:fill>
          <a:solidFill>
            <a:srgbClr val="EAE9E0">
              <a:alpha val="80000"/>
            </a:srgbClr>
          </a:solidFill>
        </a:fill>
      </a:tcStyle>
    </a:wholeTbl>
    <a:band2H>
      <a:tcTxStyle b="def" i="def"/>
      <a:tcStyle>
        <a:tcBdr/>
        <a:fill>
          <a:solidFill>
            <a:srgbClr val="DADADA">
              <a:alpha val="50000"/>
            </a:srgbClr>
          </a:solidFill>
        </a:fill>
      </a:tcStyle>
    </a:band2H>
    <a:firstCol>
      <a:tcTxStyle b="off" i="off">
        <a:fontRef idx="minor">
          <a:srgbClr val="F3F1DF"/>
        </a:fontRef>
        <a:srgbClr val="F3F1DF"/>
      </a:tcTxStyle>
      <a:tcStyle>
        <a:tcBdr>
          <a:left>
            <a:ln w="12700" cap="flat">
              <a:solidFill>
                <a:srgbClr val="5A5950"/>
              </a:solidFill>
              <a:prstDash val="solid"/>
              <a:miter lim="400000"/>
            </a:ln>
          </a:left>
          <a:right>
            <a:ln w="12700" cap="flat">
              <a:solidFill>
                <a:srgbClr val="5A5950"/>
              </a:solidFill>
              <a:prstDash val="solid"/>
              <a:miter lim="400000"/>
            </a:ln>
          </a:right>
          <a:top>
            <a:ln w="12700" cap="flat">
              <a:solidFill>
                <a:srgbClr val="5A5950"/>
              </a:solidFill>
              <a:prstDash val="solid"/>
              <a:miter lim="400000"/>
            </a:ln>
          </a:top>
          <a:bottom>
            <a:ln w="12700" cap="flat">
              <a:solidFill>
                <a:srgbClr val="5A5950"/>
              </a:solidFill>
              <a:prstDash val="solid"/>
              <a:miter lim="400000"/>
            </a:ln>
          </a:bottom>
          <a:insideH>
            <a:ln w="12700" cap="flat">
              <a:solidFill>
                <a:srgbClr val="5A5950"/>
              </a:solidFill>
              <a:prstDash val="solid"/>
              <a:miter lim="400000"/>
            </a:ln>
          </a:insideH>
          <a:insideV>
            <a:ln w="12700" cap="flat">
              <a:noFill/>
              <a:miter lim="400000"/>
            </a:ln>
          </a:insideV>
        </a:tcBdr>
        <a:fill>
          <a:noFill/>
        </a:fill>
      </a:tcStyle>
    </a:firstCol>
    <a:lastRow>
      <a:tcTxStyle b="off" i="off">
        <a:fontRef idx="minor">
          <a:srgbClr val="F3F1DF"/>
        </a:fontRef>
        <a:srgbClr val="F3F1DF"/>
      </a:tcTxStyle>
      <a:tcStyle>
        <a:tcBdr>
          <a:left>
            <a:ln w="12700" cap="flat">
              <a:noFill/>
              <a:miter lim="400000"/>
            </a:ln>
          </a:left>
          <a:right>
            <a:ln w="12700" cap="flat">
              <a:noFill/>
              <a:miter lim="400000"/>
            </a:ln>
          </a:right>
          <a:top>
            <a:ln w="12700" cap="flat">
              <a:solidFill>
                <a:srgbClr val="5A5950"/>
              </a:solidFill>
              <a:prstDash val="solid"/>
              <a:miter lim="400000"/>
            </a:ln>
          </a:top>
          <a:bottom>
            <a:ln w="12700" cap="flat">
              <a:solidFill>
                <a:srgbClr val="5A5950"/>
              </a:solidFill>
              <a:prstDash val="solid"/>
              <a:miter lim="400000"/>
            </a:ln>
          </a:bottom>
          <a:insideH>
            <a:ln w="12700" cap="flat">
              <a:solidFill>
                <a:srgbClr val="5A5950"/>
              </a:solidFill>
              <a:prstDash val="solid"/>
              <a:miter lim="400000"/>
            </a:ln>
          </a:insideH>
          <a:insideV>
            <a:ln w="12700" cap="flat">
              <a:noFill/>
              <a:miter lim="400000"/>
            </a:ln>
          </a:insideV>
        </a:tcBdr>
        <a:fill>
          <a:noFill/>
        </a:fill>
      </a:tcStyle>
    </a:lastRow>
    <a:firstRow>
      <a:tcTxStyle b="off" i="off">
        <a:fontRef idx="minor">
          <a:srgbClr val="F3F1DF"/>
        </a:fontRef>
        <a:srgbClr val="F3F1DF"/>
      </a:tcTxStyle>
      <a:tcStyle>
        <a:tcBdr>
          <a:left>
            <a:ln w="12700" cap="flat">
              <a:noFill/>
              <a:miter lim="400000"/>
            </a:ln>
          </a:left>
          <a:right>
            <a:ln w="12700" cap="flat">
              <a:noFill/>
              <a:miter lim="400000"/>
            </a:ln>
          </a:right>
          <a:top>
            <a:ln w="12700" cap="flat">
              <a:solidFill>
                <a:srgbClr val="5A5950"/>
              </a:solidFill>
              <a:prstDash val="solid"/>
              <a:miter lim="400000"/>
            </a:ln>
          </a:top>
          <a:bottom>
            <a:ln w="12700" cap="flat">
              <a:solidFill>
                <a:srgbClr val="5A5950"/>
              </a:solidFill>
              <a:prstDash val="solid"/>
              <a:miter lim="400000"/>
            </a:ln>
          </a:bottom>
          <a:insideH>
            <a:ln w="12700" cap="flat">
              <a:solidFill>
                <a:srgbClr val="5A5950"/>
              </a:solidFill>
              <a:prstDash val="solid"/>
              <a:miter lim="400000"/>
            </a:ln>
          </a:insideH>
          <a:insideV>
            <a:ln w="12700" cap="flat">
              <a:noFill/>
              <a:miter lim="400000"/>
            </a:ln>
          </a:insideV>
        </a:tcBdr>
        <a:fill>
          <a:noFill/>
        </a:fill>
      </a:tcStyle>
    </a:firstRow>
  </a:tblStyle>
  <a:tblStyle styleId="{33BA23B1-9221-436E-865A-0063620EA4FD}" styleName="">
    <a:tblBg/>
    <a:wholeTbl>
      <a:tcTxStyle b="off" i="off">
        <a:fontRef idx="minor">
          <a:srgbClr val="606060"/>
        </a:fontRef>
        <a:srgbClr val="606060"/>
      </a:tcTxStyle>
      <a:tcStyle>
        <a:tcBdr>
          <a:left>
            <a:ln w="12700" cap="flat">
              <a:solidFill>
                <a:srgbClr val="5A5950"/>
              </a:solidFill>
              <a:custDash>
                <a:ds d="200000" sp="200000"/>
              </a:custDash>
              <a:miter lim="400000"/>
            </a:ln>
          </a:left>
          <a:right>
            <a:ln w="12700" cap="flat">
              <a:solidFill>
                <a:srgbClr val="5A5950"/>
              </a:solidFill>
              <a:custDash>
                <a:ds d="200000" sp="200000"/>
              </a:custDash>
              <a:miter lim="400000"/>
            </a:ln>
          </a:right>
          <a:top>
            <a:ln w="12700" cap="flat">
              <a:solidFill>
                <a:srgbClr val="5A5950"/>
              </a:solidFill>
              <a:custDash>
                <a:ds d="200000" sp="200000"/>
              </a:custDash>
              <a:miter lim="400000"/>
            </a:ln>
          </a:top>
          <a:bottom>
            <a:ln w="12700" cap="flat">
              <a:solidFill>
                <a:srgbClr val="5A5950"/>
              </a:solidFill>
              <a:custDash>
                <a:ds d="200000" sp="200000"/>
              </a:custDash>
              <a:miter lim="400000"/>
            </a:ln>
          </a:bottom>
          <a:insideH>
            <a:ln w="12700" cap="flat">
              <a:solidFill>
                <a:srgbClr val="5A5950"/>
              </a:solidFill>
              <a:custDash>
                <a:ds d="200000" sp="200000"/>
              </a:custDash>
              <a:miter lim="400000"/>
            </a:ln>
          </a:insideH>
          <a:insideV>
            <a:ln w="12700" cap="flat">
              <a:solidFill>
                <a:srgbClr val="5A5950"/>
              </a:solidFill>
              <a:custDash>
                <a:ds d="200000" sp="200000"/>
              </a:custDash>
              <a:miter lim="400000"/>
            </a:ln>
          </a:insideV>
        </a:tcBdr>
        <a:fill>
          <a:solidFill>
            <a:srgbClr val="DBD9C9">
              <a:alpha val="30000"/>
            </a:srgbClr>
          </a:solidFill>
        </a:fill>
      </a:tcStyle>
    </a:wholeTbl>
    <a:band2H>
      <a:tcTxStyle b="def" i="def"/>
      <a:tcStyle>
        <a:tcBdr/>
        <a:fill>
          <a:solidFill>
            <a:srgbClr val="DADADA">
              <a:alpha val="50000"/>
            </a:srgbClr>
          </a:solidFill>
        </a:fill>
      </a:tcStyle>
    </a:band2H>
    <a:firstCol>
      <a:tcTxStyle b="off" i="off">
        <a:fontRef idx="minor">
          <a:srgbClr val="4B4B4B"/>
        </a:fontRef>
        <a:srgbClr val="4B4B4B"/>
      </a:tcTxStyle>
      <a:tcStyle>
        <a:tcBdr>
          <a:left>
            <a:ln w="12700" cap="flat">
              <a:solidFill>
                <a:srgbClr val="5A5950"/>
              </a:solidFill>
              <a:prstDash val="solid"/>
              <a:miter lim="400000"/>
            </a:ln>
          </a:left>
          <a:right>
            <a:ln w="12700" cap="flat">
              <a:solidFill>
                <a:srgbClr val="5A5950"/>
              </a:solidFill>
              <a:prstDash val="solid"/>
              <a:miter lim="400000"/>
            </a:ln>
          </a:right>
          <a:top>
            <a:ln w="12700" cap="flat">
              <a:solidFill>
                <a:srgbClr val="5A5950"/>
              </a:solidFill>
              <a:prstDash val="solid"/>
              <a:miter lim="400000"/>
            </a:ln>
          </a:top>
          <a:bottom>
            <a:ln w="12700" cap="flat">
              <a:solidFill>
                <a:srgbClr val="5A5950"/>
              </a:solidFill>
              <a:prstDash val="solid"/>
              <a:miter lim="400000"/>
            </a:ln>
          </a:bottom>
          <a:insideH>
            <a:ln w="12700" cap="flat">
              <a:solidFill>
                <a:srgbClr val="5A5950"/>
              </a:solidFill>
              <a:prstDash val="solid"/>
              <a:miter lim="400000"/>
            </a:ln>
          </a:insideH>
          <a:insideV>
            <a:ln w="12700" cap="flat">
              <a:solidFill>
                <a:srgbClr val="5A5950"/>
              </a:solidFill>
              <a:prstDash val="solid"/>
              <a:miter lim="400000"/>
            </a:ln>
          </a:insideV>
        </a:tcBdr>
        <a:fill>
          <a:solidFill>
            <a:srgbClr val="DBD9C9">
              <a:alpha val="30000"/>
            </a:srgbClr>
          </a:solidFill>
        </a:fill>
      </a:tcStyle>
    </a:firstCol>
    <a:lastRow>
      <a:tcTxStyle b="off" i="off">
        <a:fontRef idx="minor">
          <a:srgbClr val="4B4B4B"/>
        </a:fontRef>
        <a:srgbClr val="4B4B4B"/>
      </a:tcTxStyle>
      <a:tcStyle>
        <a:tcBdr>
          <a:left>
            <a:ln w="12700" cap="flat">
              <a:noFill/>
              <a:miter lim="400000"/>
            </a:ln>
          </a:left>
          <a:right>
            <a:ln w="12700" cap="flat">
              <a:noFill/>
              <a:miter lim="400000"/>
            </a:ln>
          </a:right>
          <a:top>
            <a:ln w="12700" cap="flat">
              <a:solidFill>
                <a:srgbClr val="5A5950"/>
              </a:solidFill>
              <a:prstDash val="solid"/>
              <a:miter lim="400000"/>
            </a:ln>
          </a:top>
          <a:bottom>
            <a:ln w="12700" cap="flat">
              <a:solidFill>
                <a:srgbClr val="5A5950"/>
              </a:solidFill>
              <a:prstDash val="solid"/>
              <a:miter lim="400000"/>
            </a:ln>
          </a:bottom>
          <a:insideH>
            <a:ln w="12700" cap="flat">
              <a:solidFill>
                <a:srgbClr val="5A5950"/>
              </a:solidFill>
              <a:prstDash val="solid"/>
              <a:miter lim="400000"/>
            </a:ln>
          </a:insideH>
          <a:insideV>
            <a:ln w="12700" cap="flat">
              <a:noFill/>
              <a:miter lim="400000"/>
            </a:ln>
          </a:insideV>
        </a:tcBdr>
        <a:fill>
          <a:solidFill>
            <a:srgbClr val="B9B9B9">
              <a:alpha val="50000"/>
            </a:srgbClr>
          </a:solidFill>
        </a:fill>
      </a:tcStyle>
    </a:lastRow>
    <a:firstRow>
      <a:tcTxStyle b="off" i="off">
        <a:fontRef idx="minor">
          <a:srgbClr val="4B4B4B"/>
        </a:fontRef>
        <a:srgbClr val="4B4B4B"/>
      </a:tcTxStyle>
      <a:tcStyle>
        <a:tcBdr>
          <a:left>
            <a:ln w="12700" cap="flat">
              <a:noFill/>
              <a:miter lim="400000"/>
            </a:ln>
          </a:left>
          <a:right>
            <a:ln w="12700" cap="flat">
              <a:noFill/>
              <a:miter lim="400000"/>
            </a:ln>
          </a:right>
          <a:top>
            <a:ln w="12700" cap="flat">
              <a:solidFill>
                <a:srgbClr val="5A5950"/>
              </a:solidFill>
              <a:prstDash val="solid"/>
              <a:miter lim="400000"/>
            </a:ln>
          </a:top>
          <a:bottom>
            <a:ln w="12700" cap="flat">
              <a:solidFill>
                <a:srgbClr val="5A5950"/>
              </a:solidFill>
              <a:prstDash val="solid"/>
              <a:miter lim="400000"/>
            </a:ln>
          </a:bottom>
          <a:insideH>
            <a:ln w="12700" cap="flat">
              <a:solidFill>
                <a:srgbClr val="5A5950"/>
              </a:solidFill>
              <a:prstDash val="solid"/>
              <a:miter lim="400000"/>
            </a:ln>
          </a:insideH>
          <a:insideV>
            <a:ln w="12700" cap="flat">
              <a:noFill/>
              <a:miter lim="400000"/>
            </a:ln>
          </a:insideV>
        </a:tcBdr>
        <a:fill>
          <a:solidFill>
            <a:srgbClr val="B9B9B9">
              <a:alpha val="50000"/>
            </a:srgbClr>
          </a:solidFill>
        </a:fill>
      </a:tcStyle>
    </a:firstRow>
  </a:tblStyle>
  <a:tblStyle styleId="{2708684C-4D16-4618-839F-0558EEFCDFE6}" styleName="">
    <a:tblBg/>
    <a:wholeTbl>
      <a:tcTxStyle b="off" i="off">
        <a:fontRef idx="minor">
          <a:srgbClr val="606060"/>
        </a:fontRef>
        <a:srgbClr val="606060"/>
      </a:tcTxStyle>
      <a:tcStyle>
        <a:tcBdr>
          <a:left>
            <a:ln w="12700" cap="flat">
              <a:solidFill>
                <a:srgbClr val="5A5950"/>
              </a:solidFill>
              <a:custDash>
                <a:ds d="200000" sp="200000"/>
              </a:custDash>
              <a:miter lim="400000"/>
            </a:ln>
          </a:left>
          <a:right>
            <a:ln w="12700" cap="flat">
              <a:solidFill>
                <a:srgbClr val="5A5950"/>
              </a:solidFill>
              <a:custDash>
                <a:ds d="200000" sp="200000"/>
              </a:custDash>
              <a:miter lim="400000"/>
            </a:ln>
          </a:right>
          <a:top>
            <a:ln w="12700" cap="flat">
              <a:solidFill>
                <a:srgbClr val="5A5950"/>
              </a:solidFill>
              <a:custDash>
                <a:ds d="200000" sp="200000"/>
              </a:custDash>
              <a:miter lim="400000"/>
            </a:ln>
          </a:top>
          <a:bottom>
            <a:ln w="12700" cap="flat">
              <a:solidFill>
                <a:srgbClr val="5A5950"/>
              </a:solidFill>
              <a:custDash>
                <a:ds d="200000" sp="200000"/>
              </a:custDash>
              <a:miter lim="400000"/>
            </a:ln>
          </a:bottom>
          <a:insideH>
            <a:ln w="12700" cap="flat">
              <a:solidFill>
                <a:srgbClr val="5A5950"/>
              </a:solidFill>
              <a:custDash>
                <a:ds d="200000" sp="200000"/>
              </a:custDash>
              <a:miter lim="400000"/>
            </a:ln>
          </a:insideH>
          <a:insideV>
            <a:ln w="12700" cap="flat">
              <a:solidFill>
                <a:srgbClr val="5A5950"/>
              </a:solidFill>
              <a:custDash>
                <a:ds d="200000" sp="200000"/>
              </a:custDash>
              <a:miter lim="400000"/>
            </a:ln>
          </a:insideV>
        </a:tcBdr>
        <a:fill>
          <a:noFill/>
        </a:fill>
      </a:tcStyle>
    </a:wholeTbl>
    <a:band2H>
      <a:tcTxStyle b="def" i="def"/>
      <a:tcStyle>
        <a:tcBdr/>
        <a:fill>
          <a:solidFill>
            <a:srgbClr val="DADADA">
              <a:alpha val="50000"/>
            </a:srgbClr>
          </a:solidFill>
        </a:fill>
      </a:tcStyle>
    </a:band2H>
    <a:firstCol>
      <a:tcTxStyle b="off" i="off">
        <a:fontRef idx="minor">
          <a:srgbClr val="4B4B4B"/>
        </a:fontRef>
        <a:srgbClr val="4B4B4B"/>
      </a:tcTxStyle>
      <a:tcStyle>
        <a:tcBdr>
          <a:left>
            <a:ln w="12700" cap="flat">
              <a:solidFill>
                <a:srgbClr val="5A5950"/>
              </a:solidFill>
              <a:prstDash val="solid"/>
              <a:miter lim="400000"/>
            </a:ln>
          </a:left>
          <a:right>
            <a:ln w="25400" cap="flat">
              <a:solidFill>
                <a:srgbClr val="5A5950"/>
              </a:solidFill>
              <a:prstDash val="solid"/>
              <a:miter lim="400000"/>
            </a:ln>
          </a:right>
          <a:top>
            <a:ln w="12700" cap="flat">
              <a:solidFill>
                <a:srgbClr val="5A5950"/>
              </a:solidFill>
              <a:custDash>
                <a:ds d="200000" sp="200000"/>
              </a:custDash>
              <a:miter lim="400000"/>
            </a:ln>
          </a:top>
          <a:bottom>
            <a:ln w="12700" cap="flat">
              <a:solidFill>
                <a:srgbClr val="5A5950"/>
              </a:solidFill>
              <a:custDash>
                <a:ds d="200000" sp="200000"/>
              </a:custDash>
              <a:miter lim="400000"/>
            </a:ln>
          </a:bottom>
          <a:insideH>
            <a:ln w="12700" cap="flat">
              <a:solidFill>
                <a:srgbClr val="5A5950"/>
              </a:solidFill>
              <a:custDash>
                <a:ds d="200000" sp="200000"/>
              </a:custDash>
              <a:miter lim="400000"/>
            </a:ln>
          </a:insideH>
          <a:insideV>
            <a:ln w="12700" cap="flat">
              <a:noFill/>
              <a:miter lim="400000"/>
            </a:ln>
          </a:insideV>
        </a:tcBdr>
        <a:fill>
          <a:noFill/>
        </a:fill>
      </a:tcStyle>
    </a:firstCol>
    <a:lastRow>
      <a:tcTxStyle b="off" i="off">
        <a:fontRef idx="minor">
          <a:srgbClr val="4B4B4B"/>
        </a:fontRef>
        <a:srgbClr val="4B4B4B"/>
      </a:tcTxStyle>
      <a:tcStyle>
        <a:tcBdr>
          <a:left>
            <a:ln w="12700" cap="flat">
              <a:noFill/>
              <a:miter lim="400000"/>
            </a:ln>
          </a:left>
          <a:right>
            <a:ln w="12700" cap="flat">
              <a:noFill/>
              <a:miter lim="400000"/>
            </a:ln>
          </a:right>
          <a:top>
            <a:ln w="25400" cap="flat">
              <a:solidFill>
                <a:srgbClr val="5A5950"/>
              </a:solidFill>
              <a:prstDash val="solid"/>
              <a:miter lim="400000"/>
            </a:ln>
          </a:top>
          <a:bottom>
            <a:ln w="12700" cap="flat">
              <a:solidFill>
                <a:srgbClr val="5A5950"/>
              </a:solidFill>
              <a:prstDash val="solid"/>
              <a:miter lim="400000"/>
            </a:ln>
          </a:bottom>
          <a:insideH>
            <a:ln w="12700" cap="flat">
              <a:solidFill>
                <a:srgbClr val="5A5950"/>
              </a:solidFill>
              <a:custDash>
                <a:ds d="200000" sp="200000"/>
              </a:custDash>
              <a:miter lim="400000"/>
            </a:ln>
          </a:insideH>
          <a:insideV>
            <a:ln w="12700" cap="flat">
              <a:noFill/>
              <a:miter lim="400000"/>
            </a:ln>
          </a:insideV>
        </a:tcBdr>
        <a:fill>
          <a:noFill/>
        </a:fill>
      </a:tcStyle>
    </a:lastRow>
    <a:firstRow>
      <a:tcTxStyle b="off" i="off">
        <a:fontRef idx="minor">
          <a:srgbClr val="4B4B4B"/>
        </a:fontRef>
        <a:srgbClr val="4B4B4B"/>
      </a:tcTxStyle>
      <a:tcStyle>
        <a:tcBdr>
          <a:left>
            <a:ln w="12700" cap="flat">
              <a:noFill/>
              <a:miter lim="400000"/>
            </a:ln>
          </a:left>
          <a:right>
            <a:ln w="12700" cap="flat">
              <a:noFill/>
              <a:miter lim="400000"/>
            </a:ln>
          </a:right>
          <a:top>
            <a:ln w="12700" cap="flat">
              <a:solidFill>
                <a:srgbClr val="5A5950"/>
              </a:solidFill>
              <a:prstDash val="solid"/>
              <a:miter lim="400000"/>
            </a:ln>
          </a:top>
          <a:bottom>
            <a:ln w="25400" cap="flat">
              <a:solidFill>
                <a:srgbClr val="5A5950"/>
              </a:solidFill>
              <a:prstDash val="solid"/>
              <a:miter lim="400000"/>
            </a:ln>
          </a:bottom>
          <a:insideH>
            <a:ln w="12700" cap="flat">
              <a:solidFill>
                <a:srgbClr val="5A5950"/>
              </a:solidFill>
              <a:custDash>
                <a:ds d="200000" sp="200000"/>
              </a:custDash>
              <a:miter lim="400000"/>
            </a:ln>
          </a:insideH>
          <a:insideV>
            <a:ln w="12700" cap="flat">
              <a:noFill/>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37" name="Shape 137"/>
          <p:cNvSpPr/>
          <p:nvPr>
            <p:ph type="sldImg"/>
          </p:nvPr>
        </p:nvSpPr>
        <p:spPr>
          <a:xfrm>
            <a:off x="1143000" y="685800"/>
            <a:ext cx="4572000" cy="3429000"/>
          </a:xfrm>
          <a:prstGeom prst="rect">
            <a:avLst/>
          </a:prstGeom>
        </p:spPr>
        <p:txBody>
          <a:bodyPr/>
          <a:lstStyle/>
          <a:p>
            <a:pPr/>
          </a:p>
        </p:txBody>
      </p:sp>
      <p:sp>
        <p:nvSpPr>
          <p:cNvPr id="138" name="Shape 138"/>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 Id="rId3" Type="http://schemas.openxmlformats.org/officeDocument/2006/relationships/image" Target="../media/image3.png"/></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eg"/></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eg"/><Relationship Id="rId3" Type="http://schemas.openxmlformats.org/officeDocument/2006/relationships/image" Target="../media/image4.png"/></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 Id="rId3" Type="http://schemas.openxmlformats.org/officeDocument/2006/relationships/image" Target="../media/image1.png"/></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 Id="rId3" Type="http://schemas.openxmlformats.org/officeDocument/2006/relationships/image" Target="../media/image1.png"/></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amp; Subtitle">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11" name="dingbat_hd.png" descr="dingbat_hd.png"/>
          <p:cNvPicPr>
            <a:picLocks noChangeAspect="1"/>
          </p:cNvPicPr>
          <p:nvPr/>
        </p:nvPicPr>
        <p:blipFill>
          <a:blip r:embed="rId3">
            <a:extLst/>
          </a:blip>
          <a:stretch>
            <a:fillRect/>
          </a:stretch>
        </p:blipFill>
        <p:spPr>
          <a:xfrm>
            <a:off x="6814704" y="7385050"/>
            <a:ext cx="10754592" cy="571500"/>
          </a:xfrm>
          <a:prstGeom prst="rect">
            <a:avLst/>
          </a:prstGeom>
          <a:ln w="12700">
            <a:miter lim="400000"/>
          </a:ln>
        </p:spPr>
      </p:pic>
      <p:sp>
        <p:nvSpPr>
          <p:cNvPr id="12" name="Title Text"/>
          <p:cNvSpPr txBox="1"/>
          <p:nvPr>
            <p:ph type="title"/>
          </p:nvPr>
        </p:nvSpPr>
        <p:spPr>
          <a:xfrm>
            <a:off x="3454400" y="3200400"/>
            <a:ext cx="17475200" cy="3962400"/>
          </a:xfrm>
          <a:prstGeom prst="rect">
            <a:avLst/>
          </a:prstGeom>
        </p:spPr>
        <p:txBody>
          <a:bodyPr anchor="b"/>
          <a:lstStyle>
            <a:lvl1pPr>
              <a:defRPr sz="10600">
                <a:solidFill>
                  <a:srgbClr val="F4D799"/>
                </a:solidFill>
                <a:effectLst>
                  <a:outerShdw sx="100000" sy="100000" kx="0" ky="0" algn="b" rotWithShape="0" blurRad="25400" dist="25400" dir="16200000">
                    <a:srgbClr val="000000">
                      <a:alpha val="34000"/>
                    </a:srgbClr>
                  </a:outerShdw>
                </a:effectLst>
              </a:defRPr>
            </a:lvl1pPr>
          </a:lstStyle>
          <a:p>
            <a:pPr/>
            <a:r>
              <a:t>Title Text</a:t>
            </a:r>
          </a:p>
        </p:txBody>
      </p:sp>
      <p:sp>
        <p:nvSpPr>
          <p:cNvPr id="13" name="Body Level One…"/>
          <p:cNvSpPr txBox="1"/>
          <p:nvPr>
            <p:ph type="body" sz="quarter" idx="1"/>
          </p:nvPr>
        </p:nvSpPr>
        <p:spPr>
          <a:xfrm>
            <a:off x="3454400" y="8305800"/>
            <a:ext cx="17475200" cy="1981200"/>
          </a:xfrm>
          <a:prstGeom prst="rect">
            <a:avLst/>
          </a:prstGeom>
        </p:spPr>
        <p:txBody>
          <a:bodyPr anchor="t"/>
          <a:lstStyle>
            <a:lvl1pPr marL="0" indent="0" algn="ctr">
              <a:spcBef>
                <a:spcPts val="0"/>
              </a:spcBef>
              <a:buSzTx/>
              <a:buNone/>
              <a:defRPr sz="4600">
                <a:solidFill>
                  <a:srgbClr val="C8AF7B"/>
                </a:solidFill>
                <a:effectLst>
                  <a:outerShdw sx="100000" sy="100000" kx="0" ky="0" algn="b" rotWithShape="0" blurRad="25400" dist="12700" dir="16200000">
                    <a:srgbClr val="000000">
                      <a:alpha val="48000"/>
                    </a:srgbClr>
                  </a:outerShdw>
                </a:effectLst>
              </a:defRPr>
            </a:lvl1pPr>
            <a:lvl2pPr marL="0" indent="0" algn="ctr">
              <a:spcBef>
                <a:spcPts val="0"/>
              </a:spcBef>
              <a:buSzTx/>
              <a:buNone/>
              <a:defRPr sz="4600">
                <a:solidFill>
                  <a:srgbClr val="C8AF7B"/>
                </a:solidFill>
                <a:effectLst>
                  <a:outerShdw sx="100000" sy="100000" kx="0" ky="0" algn="b" rotWithShape="0" blurRad="25400" dist="12700" dir="16200000">
                    <a:srgbClr val="000000">
                      <a:alpha val="48000"/>
                    </a:srgbClr>
                  </a:outerShdw>
                </a:effectLst>
              </a:defRPr>
            </a:lvl2pPr>
            <a:lvl3pPr marL="0" indent="0" algn="ctr">
              <a:spcBef>
                <a:spcPts val="0"/>
              </a:spcBef>
              <a:buSzTx/>
              <a:buNone/>
              <a:defRPr sz="4600">
                <a:solidFill>
                  <a:srgbClr val="C8AF7B"/>
                </a:solidFill>
                <a:effectLst>
                  <a:outerShdw sx="100000" sy="100000" kx="0" ky="0" algn="b" rotWithShape="0" blurRad="25400" dist="12700" dir="16200000">
                    <a:srgbClr val="000000">
                      <a:alpha val="48000"/>
                    </a:srgbClr>
                  </a:outerShdw>
                </a:effectLst>
              </a:defRPr>
            </a:lvl3pPr>
            <a:lvl4pPr marL="0" indent="0" algn="ctr">
              <a:spcBef>
                <a:spcPts val="0"/>
              </a:spcBef>
              <a:buSzTx/>
              <a:buNone/>
              <a:defRPr sz="4600">
                <a:solidFill>
                  <a:srgbClr val="C8AF7B"/>
                </a:solidFill>
                <a:effectLst>
                  <a:outerShdw sx="100000" sy="100000" kx="0" ky="0" algn="b" rotWithShape="0" blurRad="25400" dist="12700" dir="16200000">
                    <a:srgbClr val="000000">
                      <a:alpha val="48000"/>
                    </a:srgbClr>
                  </a:outerShdw>
                </a:effectLst>
              </a:defRPr>
            </a:lvl4pPr>
            <a:lvl5pPr marL="0" indent="0" algn="ctr">
              <a:spcBef>
                <a:spcPts val="0"/>
              </a:spcBef>
              <a:buSzTx/>
              <a:buNone/>
              <a:defRPr sz="4600">
                <a:solidFill>
                  <a:srgbClr val="C8AF7B"/>
                </a:solidFill>
                <a:effectLst>
                  <a:outerShdw sx="100000" sy="100000" kx="0" ky="0" algn="b" rotWithShape="0" blurRad="25400" dist="12700" dir="16200000">
                    <a:srgbClr val="000000">
                      <a:alpha val="48000"/>
                    </a:srgbClr>
                  </a:outerShdw>
                </a:effectLst>
              </a:defRPr>
            </a:lvl5pPr>
          </a:lstStyle>
          <a:p>
            <a:pPr/>
            <a:r>
              <a:t>Body Level One</a:t>
            </a:r>
          </a:p>
          <a:p>
            <a:pPr lvl="1"/>
            <a:r>
              <a:t>Body Level Two</a:t>
            </a:r>
          </a:p>
          <a:p>
            <a:pPr lvl="2"/>
            <a:r>
              <a:t>Body Level Three</a:t>
            </a:r>
          </a:p>
          <a:p>
            <a:pPr lvl="3"/>
            <a:r>
              <a:t>Body Level Four</a:t>
            </a:r>
          </a:p>
          <a:p>
            <a:pPr lvl="4"/>
            <a:r>
              <a:t>Body Level Five</a:t>
            </a:r>
          </a:p>
        </p:txBody>
      </p:sp>
      <p:sp>
        <p:nvSpPr>
          <p:cNvPr id="14" name="Slide Number"/>
          <p:cNvSpPr txBox="1"/>
          <p:nvPr>
            <p:ph type="sldNum" sz="quarter" idx="2"/>
          </p:nvPr>
        </p:nvSpPr>
        <p:spPr>
          <a:xfrm>
            <a:off x="11995150" y="13227050"/>
            <a:ext cx="419100" cy="508000"/>
          </a:xfrm>
          <a:prstGeom prst="rect">
            <a:avLst/>
          </a:prstGeom>
        </p:spPr>
        <p:txBody>
          <a:bodyPr/>
          <a:lstStyle>
            <a:lvl1pPr>
              <a:defRPr i="1">
                <a:solidFill>
                  <a:srgbClr val="F4E1B9"/>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spTree>
      <p:nvGrpSpPr>
        <p:cNvPr id="1" name=""/>
        <p:cNvGrpSpPr/>
        <p:nvPr/>
      </p:nvGrpSpPr>
      <p:grpSpPr>
        <a:xfrm>
          <a:off x="0" y="0"/>
          <a:ext cx="0" cy="0"/>
          <a:chOff x="0" y="0"/>
          <a:chExt cx="0" cy="0"/>
        </a:xfrm>
      </p:grpSpPr>
      <p:sp>
        <p:nvSpPr>
          <p:cNvPr id="94" name="–Johnny Appleseed"/>
          <p:cNvSpPr txBox="1"/>
          <p:nvPr>
            <p:ph type="body" sz="quarter" idx="21"/>
          </p:nvPr>
        </p:nvSpPr>
        <p:spPr>
          <a:xfrm>
            <a:off x="2387600" y="8953500"/>
            <a:ext cx="19621500" cy="584200"/>
          </a:xfrm>
          <a:prstGeom prst="rect">
            <a:avLst/>
          </a:prstGeom>
        </p:spPr>
        <p:txBody>
          <a:bodyPr anchor="t">
            <a:spAutoFit/>
          </a:bodyPr>
          <a:lstStyle>
            <a:lvl1pPr marL="0" indent="0" algn="ctr">
              <a:lnSpc>
                <a:spcPct val="100000"/>
              </a:lnSpc>
              <a:spcBef>
                <a:spcPts val="0"/>
              </a:spcBef>
              <a:buSzTx/>
              <a:buNone/>
              <a:defRPr sz="3200"/>
            </a:lvl1pPr>
          </a:lstStyle>
          <a:p>
            <a:pPr/>
            <a:r>
              <a:t>–Johnny Appleseed</a:t>
            </a:r>
          </a:p>
        </p:txBody>
      </p:sp>
      <p:sp>
        <p:nvSpPr>
          <p:cNvPr id="95" name="“Type a quote here.”"/>
          <p:cNvSpPr txBox="1"/>
          <p:nvPr>
            <p:ph type="body" sz="quarter" idx="22"/>
          </p:nvPr>
        </p:nvSpPr>
        <p:spPr>
          <a:xfrm>
            <a:off x="2387600" y="5994400"/>
            <a:ext cx="19621500" cy="990600"/>
          </a:xfrm>
          <a:prstGeom prst="rect">
            <a:avLst/>
          </a:prstGeom>
        </p:spPr>
        <p:txBody>
          <a:bodyPr>
            <a:spAutoFit/>
          </a:bodyPr>
          <a:lstStyle>
            <a:lvl1pPr marL="0" indent="0" algn="ctr">
              <a:lnSpc>
                <a:spcPct val="100000"/>
              </a:lnSpc>
              <a:spcBef>
                <a:spcPts val="3400"/>
              </a:spcBef>
              <a:buSzTx/>
              <a:buNone/>
            </a:lvl1pPr>
          </a:lstStyle>
          <a:p>
            <a:pPr/>
            <a:r>
              <a:t>“Type a quote here.”</a:t>
            </a:r>
          </a:p>
        </p:txBody>
      </p:sp>
      <p:sp>
        <p:nvSpPr>
          <p:cNvPr id="9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spTree>
      <p:nvGrpSpPr>
        <p:cNvPr id="1" name=""/>
        <p:cNvGrpSpPr/>
        <p:nvPr/>
      </p:nvGrpSpPr>
      <p:grpSpPr>
        <a:xfrm>
          <a:off x="0" y="0"/>
          <a:ext cx="0" cy="0"/>
          <a:chOff x="0" y="0"/>
          <a:chExt cx="0" cy="0"/>
        </a:xfrm>
      </p:grpSpPr>
      <p:sp>
        <p:nvSpPr>
          <p:cNvPr id="103" name="Small city built into a hillside overlooking the ocean"/>
          <p:cNvSpPr/>
          <p:nvPr>
            <p:ph type="pic" idx="21"/>
          </p:nvPr>
        </p:nvSpPr>
        <p:spPr>
          <a:xfrm>
            <a:off x="3311" y="5001"/>
            <a:ext cx="24422101" cy="17201286"/>
          </a:xfrm>
          <a:prstGeom prst="rect">
            <a:avLst/>
          </a:prstGeom>
        </p:spPr>
        <p:txBody>
          <a:bodyPr lIns="91439" tIns="45719" rIns="91439" bIns="45719" anchor="t">
            <a:noAutofit/>
          </a:bodyPr>
          <a:lstStyle/>
          <a:p>
            <a:pPr/>
          </a:p>
        </p:txBody>
      </p:sp>
      <p:sp>
        <p:nvSpPr>
          <p:cNvPr id="10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1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18" name="Line"/>
          <p:cNvSpPr/>
          <p:nvPr/>
        </p:nvSpPr>
        <p:spPr>
          <a:xfrm>
            <a:off x="952500" y="3060700"/>
            <a:ext cx="22494922" cy="0"/>
          </a:xfrm>
          <a:prstGeom prst="line">
            <a:avLst/>
          </a:prstGeom>
          <a:ln w="12700">
            <a:solidFill>
              <a:srgbClr val="444444">
                <a:alpha val="30000"/>
              </a:srgbClr>
            </a:solidFill>
            <a:miter lim="400000"/>
          </a:ln>
        </p:spPr>
        <p:txBody>
          <a:bodyPr lIns="50800" tIns="50800" rIns="50800" bIns="50800" anchor="ctr"/>
          <a:lstStyle/>
          <a:p>
            <a:pPr defTabSz="457200">
              <a:defRPr b="1" i="0" sz="7500" u="sng">
                <a:solidFill>
                  <a:srgbClr val="FF2600"/>
                </a:solidFill>
                <a:effectLst/>
                <a:latin typeface="Times Roman"/>
                <a:ea typeface="Times Roman"/>
                <a:cs typeface="Times Roman"/>
                <a:sym typeface="Times Roman"/>
              </a:defRPr>
            </a:pPr>
          </a:p>
        </p:txBody>
      </p:sp>
      <p:sp>
        <p:nvSpPr>
          <p:cNvPr id="119" name="Line"/>
          <p:cNvSpPr/>
          <p:nvPr/>
        </p:nvSpPr>
        <p:spPr>
          <a:xfrm>
            <a:off x="952500" y="889000"/>
            <a:ext cx="22494922" cy="0"/>
          </a:xfrm>
          <a:prstGeom prst="line">
            <a:avLst/>
          </a:prstGeom>
          <a:ln w="12700">
            <a:solidFill>
              <a:srgbClr val="444444">
                <a:alpha val="30000"/>
              </a:srgbClr>
            </a:solidFill>
            <a:miter lim="400000"/>
          </a:ln>
        </p:spPr>
        <p:txBody>
          <a:bodyPr lIns="50800" tIns="50800" rIns="50800" bIns="50800" anchor="ctr"/>
          <a:lstStyle/>
          <a:p>
            <a:pPr defTabSz="457200">
              <a:defRPr b="1" i="0" sz="7500" u="sng">
                <a:solidFill>
                  <a:srgbClr val="FF2600"/>
                </a:solidFill>
                <a:effectLst/>
                <a:latin typeface="Times Roman"/>
                <a:ea typeface="Times Roman"/>
                <a:cs typeface="Times Roman"/>
                <a:sym typeface="Times Roman"/>
              </a:defRPr>
            </a:pPr>
          </a:p>
        </p:txBody>
      </p:sp>
      <p:sp>
        <p:nvSpPr>
          <p:cNvPr id="120" name="Title Text"/>
          <p:cNvSpPr txBox="1"/>
          <p:nvPr>
            <p:ph type="title"/>
          </p:nvPr>
        </p:nvSpPr>
        <p:spPr>
          <a:xfrm>
            <a:off x="952500" y="1143000"/>
            <a:ext cx="22479000" cy="1663700"/>
          </a:xfrm>
          <a:prstGeom prst="rect">
            <a:avLst/>
          </a:prstGeom>
        </p:spPr>
        <p:txBody>
          <a:bodyPr/>
          <a:lstStyle>
            <a:lvl1pPr>
              <a:lnSpc>
                <a:spcPct val="90000"/>
              </a:lnSpc>
              <a:spcBef>
                <a:spcPts val="2300"/>
              </a:spcBef>
              <a:defRPr sz="9800">
                <a:solidFill>
                  <a:srgbClr val="D93E2B"/>
                </a:solidFill>
                <a:latin typeface="Bodoni SvtyTwo ITC TT-Book"/>
                <a:ea typeface="Bodoni SvtyTwo ITC TT-Book"/>
                <a:cs typeface="Bodoni SvtyTwo ITC TT-Book"/>
                <a:sym typeface="Bodoni SvtyTwo ITC TT-Book"/>
              </a:defRPr>
            </a:lvl1pPr>
          </a:lstStyle>
          <a:p>
            <a:pPr>
              <a:defRPr>
                <a:effectLst/>
              </a:defRPr>
            </a:pPr>
            <a:r>
              <a:t>Title Text</a:t>
            </a:r>
          </a:p>
        </p:txBody>
      </p:sp>
      <p:sp>
        <p:nvSpPr>
          <p:cNvPr id="121" name="Slide Number"/>
          <p:cNvSpPr txBox="1"/>
          <p:nvPr>
            <p:ph type="sldNum" sz="quarter" idx="2"/>
          </p:nvPr>
        </p:nvSpPr>
        <p:spPr>
          <a:xfrm>
            <a:off x="11976100" y="13017500"/>
            <a:ext cx="419100" cy="508000"/>
          </a:xfrm>
          <a:prstGeom prst="rect">
            <a:avLst/>
          </a:prstGeom>
        </p:spPr>
        <p:txBody>
          <a:bodyPr anchor="t"/>
          <a:lstStyle>
            <a:lvl1pPr>
              <a:defRPr b="0">
                <a:solidFill>
                  <a:srgbClr val="4C4946"/>
                </a:solidFill>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Subtitle">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128" name="leatherbooktypeembellishgld.pdf" descr="leatherbooktypeembellishgld.pdf"/>
          <p:cNvPicPr>
            <a:picLocks noChangeAspect="1"/>
          </p:cNvPicPr>
          <p:nvPr/>
        </p:nvPicPr>
        <p:blipFill>
          <a:blip r:embed="rId3">
            <a:extLst/>
          </a:blip>
          <a:stretch>
            <a:fillRect/>
          </a:stretch>
        </p:blipFill>
        <p:spPr>
          <a:xfrm>
            <a:off x="11315700" y="6972300"/>
            <a:ext cx="2771878" cy="431800"/>
          </a:xfrm>
          <a:prstGeom prst="rect">
            <a:avLst/>
          </a:prstGeom>
          <a:ln w="12700">
            <a:miter lim="400000"/>
          </a:ln>
        </p:spPr>
      </p:pic>
      <p:sp>
        <p:nvSpPr>
          <p:cNvPr id="129" name="Title Text"/>
          <p:cNvSpPr txBox="1"/>
          <p:nvPr>
            <p:ph type="title"/>
          </p:nvPr>
        </p:nvSpPr>
        <p:spPr>
          <a:xfrm>
            <a:off x="3175000" y="2857500"/>
            <a:ext cx="19050000" cy="3556000"/>
          </a:xfrm>
          <a:prstGeom prst="rect">
            <a:avLst/>
          </a:prstGeom>
          <a:effectLst>
            <a:outerShdw sx="100000" sy="100000" kx="0" ky="0" algn="b" rotWithShape="0" blurRad="25400" dist="38100" dir="2700000">
              <a:srgbClr val="6D625D">
                <a:alpha val="90000"/>
              </a:srgbClr>
            </a:outerShdw>
          </a:effectLst>
        </p:spPr>
        <p:txBody>
          <a:bodyPr anchor="b"/>
          <a:lstStyle>
            <a:lvl1pPr defTabSz="800100">
              <a:defRPr sz="10800">
                <a:solidFill>
                  <a:srgbClr val="BEA56D"/>
                </a:solidFill>
                <a:effectLst>
                  <a:outerShdw sx="100000" sy="100000" kx="0" ky="0" algn="b" rotWithShape="0" blurRad="38100" dist="25400" dir="15900000">
                    <a:srgbClr val="000000">
                      <a:alpha val="90000"/>
                    </a:srgbClr>
                  </a:outerShdw>
                </a:effectLst>
                <a:latin typeface="Baskerville"/>
                <a:ea typeface="Baskerville"/>
                <a:cs typeface="Baskerville"/>
                <a:sym typeface="Baskerville"/>
              </a:defRPr>
            </a:lvl1pPr>
          </a:lstStyle>
          <a:p>
            <a:pPr/>
            <a:r>
              <a:t>Title Text</a:t>
            </a:r>
          </a:p>
        </p:txBody>
      </p:sp>
      <p:sp>
        <p:nvSpPr>
          <p:cNvPr id="130" name="Body Level One…"/>
          <p:cNvSpPr txBox="1"/>
          <p:nvPr>
            <p:ph type="body" sz="quarter" idx="1"/>
          </p:nvPr>
        </p:nvSpPr>
        <p:spPr>
          <a:xfrm>
            <a:off x="3175000" y="7747000"/>
            <a:ext cx="19050000" cy="2540000"/>
          </a:xfrm>
          <a:prstGeom prst="rect">
            <a:avLst/>
          </a:prstGeom>
          <a:effectLst>
            <a:outerShdw sx="100000" sy="100000" kx="0" ky="0" algn="b" rotWithShape="0" blurRad="25400" dist="38100" dir="2700000">
              <a:srgbClr val="6D625D">
                <a:alpha val="90000"/>
              </a:srgbClr>
            </a:outerShdw>
          </a:effectLst>
        </p:spPr>
        <p:txBody>
          <a:bodyPr anchor="t"/>
          <a:lstStyle>
            <a:lvl1pPr marL="0" indent="0" algn="ctr" defTabSz="800100">
              <a:lnSpc>
                <a:spcPct val="100000"/>
              </a:lnSpc>
              <a:spcBef>
                <a:spcPts val="0"/>
              </a:spcBef>
              <a:buSzTx/>
              <a:buNone/>
              <a:defRPr sz="7000">
                <a:solidFill>
                  <a:srgbClr val="BEA56D"/>
                </a:solidFill>
                <a:effectLst>
                  <a:outerShdw sx="100000" sy="100000" kx="0" ky="0" algn="b" rotWithShape="0" blurRad="25400" dist="38100" dir="15900000">
                    <a:srgbClr val="000000">
                      <a:alpha val="90000"/>
                    </a:srgbClr>
                  </a:outerShdw>
                </a:effectLst>
                <a:latin typeface="Baskerville"/>
                <a:ea typeface="Baskerville"/>
                <a:cs typeface="Baskerville"/>
                <a:sym typeface="Baskerville"/>
              </a:defRPr>
            </a:lvl1pPr>
            <a:lvl2pPr marL="0" indent="0" algn="ctr" defTabSz="800100">
              <a:lnSpc>
                <a:spcPct val="100000"/>
              </a:lnSpc>
              <a:spcBef>
                <a:spcPts val="0"/>
              </a:spcBef>
              <a:buSzTx/>
              <a:buNone/>
              <a:defRPr sz="7000">
                <a:solidFill>
                  <a:srgbClr val="BEA56D"/>
                </a:solidFill>
                <a:effectLst>
                  <a:outerShdw sx="100000" sy="100000" kx="0" ky="0" algn="b" rotWithShape="0" blurRad="25400" dist="38100" dir="15900000">
                    <a:srgbClr val="000000">
                      <a:alpha val="90000"/>
                    </a:srgbClr>
                  </a:outerShdw>
                </a:effectLst>
                <a:latin typeface="Baskerville"/>
                <a:ea typeface="Baskerville"/>
                <a:cs typeface="Baskerville"/>
                <a:sym typeface="Baskerville"/>
              </a:defRPr>
            </a:lvl2pPr>
            <a:lvl3pPr marL="0" indent="0" algn="ctr" defTabSz="800100">
              <a:lnSpc>
                <a:spcPct val="100000"/>
              </a:lnSpc>
              <a:spcBef>
                <a:spcPts val="0"/>
              </a:spcBef>
              <a:buSzTx/>
              <a:buNone/>
              <a:defRPr sz="7000">
                <a:solidFill>
                  <a:srgbClr val="BEA56D"/>
                </a:solidFill>
                <a:effectLst>
                  <a:outerShdw sx="100000" sy="100000" kx="0" ky="0" algn="b" rotWithShape="0" blurRad="25400" dist="38100" dir="15900000">
                    <a:srgbClr val="000000">
                      <a:alpha val="90000"/>
                    </a:srgbClr>
                  </a:outerShdw>
                </a:effectLst>
                <a:latin typeface="Baskerville"/>
                <a:ea typeface="Baskerville"/>
                <a:cs typeface="Baskerville"/>
                <a:sym typeface="Baskerville"/>
              </a:defRPr>
            </a:lvl3pPr>
            <a:lvl4pPr marL="0" indent="0" algn="ctr" defTabSz="800100">
              <a:lnSpc>
                <a:spcPct val="100000"/>
              </a:lnSpc>
              <a:spcBef>
                <a:spcPts val="0"/>
              </a:spcBef>
              <a:buSzTx/>
              <a:buNone/>
              <a:defRPr sz="7000">
                <a:solidFill>
                  <a:srgbClr val="BEA56D"/>
                </a:solidFill>
                <a:effectLst>
                  <a:outerShdw sx="100000" sy="100000" kx="0" ky="0" algn="b" rotWithShape="0" blurRad="25400" dist="38100" dir="15900000">
                    <a:srgbClr val="000000">
                      <a:alpha val="90000"/>
                    </a:srgbClr>
                  </a:outerShdw>
                </a:effectLst>
                <a:latin typeface="Baskerville"/>
                <a:ea typeface="Baskerville"/>
                <a:cs typeface="Baskerville"/>
                <a:sym typeface="Baskerville"/>
              </a:defRPr>
            </a:lvl4pPr>
            <a:lvl5pPr marL="0" indent="0" algn="ctr" defTabSz="800100">
              <a:lnSpc>
                <a:spcPct val="100000"/>
              </a:lnSpc>
              <a:spcBef>
                <a:spcPts val="0"/>
              </a:spcBef>
              <a:buSzTx/>
              <a:buNone/>
              <a:defRPr sz="7000">
                <a:solidFill>
                  <a:srgbClr val="BEA56D"/>
                </a:solidFill>
                <a:effectLst>
                  <a:outerShdw sx="100000" sy="100000" kx="0" ky="0" algn="b" rotWithShape="0" blurRad="25400" dist="38100" dir="15900000">
                    <a:srgbClr val="000000">
                      <a:alpha val="90000"/>
                    </a:srgbClr>
                  </a:outerShdw>
                </a:effectLst>
                <a:latin typeface="Baskerville"/>
                <a:ea typeface="Baskerville"/>
                <a:cs typeface="Baskerville"/>
                <a:sym typeface="Baskerville"/>
              </a:defRPr>
            </a:lvl5pPr>
          </a:lstStyle>
          <a:p>
            <a:pPr/>
            <a:r>
              <a:t>Body Level One</a:t>
            </a:r>
          </a:p>
          <a:p>
            <a:pPr lvl="1"/>
            <a:r>
              <a:t>Body Level Two</a:t>
            </a:r>
          </a:p>
          <a:p>
            <a:pPr lvl="2"/>
            <a:r>
              <a:t>Body Level Three</a:t>
            </a:r>
          </a:p>
          <a:p>
            <a:pPr lvl="3"/>
            <a:r>
              <a:t>Body Level Four</a:t>
            </a:r>
          </a:p>
          <a:p>
            <a:pPr lvl="4"/>
            <a:r>
              <a:t>Body Level Five</a:t>
            </a:r>
          </a:p>
        </p:txBody>
      </p:sp>
      <p:sp>
        <p:nvSpPr>
          <p:cNvPr id="131" name="Slide Number"/>
          <p:cNvSpPr txBox="1"/>
          <p:nvPr>
            <p:ph type="sldNum" sz="quarter" idx="2"/>
          </p:nvPr>
        </p:nvSpPr>
        <p:spPr>
          <a:xfrm>
            <a:off x="12419693" y="12719050"/>
            <a:ext cx="419101" cy="457200"/>
          </a:xfrm>
          <a:prstGeom prst="rect">
            <a:avLst/>
          </a:prstGeom>
        </p:spPr>
        <p:txBody>
          <a:bodyPr/>
          <a:lstStyle>
            <a:lvl1pPr defTabSz="800100">
              <a:defRPr b="0">
                <a:solidFill>
                  <a:srgbClr val="6C6963"/>
                </a:solidFill>
                <a:latin typeface="Baskerville"/>
                <a:ea typeface="Baskerville"/>
                <a:cs typeface="Baskerville"/>
                <a:sym typeface="Baskerville"/>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Horizontal">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1" name="Small city built into a hillside overlooking the ocean"/>
          <p:cNvSpPr/>
          <p:nvPr>
            <p:ph type="pic" idx="21"/>
          </p:nvPr>
        </p:nvSpPr>
        <p:spPr>
          <a:xfrm>
            <a:off x="2438400" y="-482600"/>
            <a:ext cx="19507200" cy="13739560"/>
          </a:xfrm>
          <a:prstGeom prst="rect">
            <a:avLst/>
          </a:prstGeom>
          <a:ln w="9525">
            <a:round/>
          </a:ln>
        </p:spPr>
        <p:txBody>
          <a:bodyPr lIns="91439" tIns="45719" rIns="91439" bIns="45719" anchor="t">
            <a:noAutofit/>
          </a:bodyPr>
          <a:lstStyle/>
          <a:p>
            <a:pPr/>
          </a:p>
        </p:txBody>
      </p:sp>
      <p:sp>
        <p:nvSpPr>
          <p:cNvPr id="22" name="Title Text"/>
          <p:cNvSpPr txBox="1"/>
          <p:nvPr>
            <p:ph type="title"/>
          </p:nvPr>
        </p:nvSpPr>
        <p:spPr>
          <a:xfrm>
            <a:off x="3454400" y="10287000"/>
            <a:ext cx="17475200" cy="1638300"/>
          </a:xfrm>
          <a:prstGeom prst="rect">
            <a:avLst/>
          </a:prstGeom>
        </p:spPr>
        <p:txBody>
          <a:bodyPr/>
          <a:lstStyle>
            <a:lvl1pPr>
              <a:defRPr sz="10600">
                <a:solidFill>
                  <a:srgbClr val="F4D799"/>
                </a:solidFill>
                <a:effectLst>
                  <a:outerShdw sx="100000" sy="100000" kx="0" ky="0" algn="b" rotWithShape="0" blurRad="25400" dist="25400" dir="16200000">
                    <a:srgbClr val="000000">
                      <a:alpha val="34000"/>
                    </a:srgbClr>
                  </a:outerShdw>
                </a:effectLst>
              </a:defRPr>
            </a:lvl1pPr>
          </a:lstStyle>
          <a:p>
            <a:pPr/>
            <a:r>
              <a:t>Title Text</a:t>
            </a:r>
          </a:p>
        </p:txBody>
      </p:sp>
      <p:sp>
        <p:nvSpPr>
          <p:cNvPr id="23" name="Body Level One…"/>
          <p:cNvSpPr txBox="1"/>
          <p:nvPr>
            <p:ph type="body" sz="quarter" idx="1"/>
          </p:nvPr>
        </p:nvSpPr>
        <p:spPr>
          <a:xfrm>
            <a:off x="3454400" y="11912600"/>
            <a:ext cx="17475200" cy="914400"/>
          </a:xfrm>
          <a:prstGeom prst="rect">
            <a:avLst/>
          </a:prstGeom>
        </p:spPr>
        <p:txBody>
          <a:bodyPr anchor="t"/>
          <a:lstStyle>
            <a:lvl1pPr marL="0" indent="0" algn="ctr">
              <a:spcBef>
                <a:spcPts val="0"/>
              </a:spcBef>
              <a:buSzTx/>
              <a:buNone/>
              <a:defRPr sz="4600">
                <a:solidFill>
                  <a:srgbClr val="C8AF7B"/>
                </a:solidFill>
                <a:effectLst>
                  <a:outerShdw sx="100000" sy="100000" kx="0" ky="0" algn="b" rotWithShape="0" blurRad="25400" dist="12700" dir="16200000">
                    <a:srgbClr val="000000">
                      <a:alpha val="48000"/>
                    </a:srgbClr>
                  </a:outerShdw>
                </a:effectLst>
              </a:defRPr>
            </a:lvl1pPr>
            <a:lvl2pPr marL="0" indent="0" algn="ctr">
              <a:spcBef>
                <a:spcPts val="0"/>
              </a:spcBef>
              <a:buSzTx/>
              <a:buNone/>
              <a:defRPr sz="4600">
                <a:solidFill>
                  <a:srgbClr val="C8AF7B"/>
                </a:solidFill>
                <a:effectLst>
                  <a:outerShdw sx="100000" sy="100000" kx="0" ky="0" algn="b" rotWithShape="0" blurRad="25400" dist="12700" dir="16200000">
                    <a:srgbClr val="000000">
                      <a:alpha val="48000"/>
                    </a:srgbClr>
                  </a:outerShdw>
                </a:effectLst>
              </a:defRPr>
            </a:lvl2pPr>
            <a:lvl3pPr marL="0" indent="0" algn="ctr">
              <a:spcBef>
                <a:spcPts val="0"/>
              </a:spcBef>
              <a:buSzTx/>
              <a:buNone/>
              <a:defRPr sz="4600">
                <a:solidFill>
                  <a:srgbClr val="C8AF7B"/>
                </a:solidFill>
                <a:effectLst>
                  <a:outerShdw sx="100000" sy="100000" kx="0" ky="0" algn="b" rotWithShape="0" blurRad="25400" dist="12700" dir="16200000">
                    <a:srgbClr val="000000">
                      <a:alpha val="48000"/>
                    </a:srgbClr>
                  </a:outerShdw>
                </a:effectLst>
              </a:defRPr>
            </a:lvl3pPr>
            <a:lvl4pPr marL="0" indent="0" algn="ctr">
              <a:spcBef>
                <a:spcPts val="0"/>
              </a:spcBef>
              <a:buSzTx/>
              <a:buNone/>
              <a:defRPr sz="4600">
                <a:solidFill>
                  <a:srgbClr val="C8AF7B"/>
                </a:solidFill>
                <a:effectLst>
                  <a:outerShdw sx="100000" sy="100000" kx="0" ky="0" algn="b" rotWithShape="0" blurRad="25400" dist="12700" dir="16200000">
                    <a:srgbClr val="000000">
                      <a:alpha val="48000"/>
                    </a:srgbClr>
                  </a:outerShdw>
                </a:effectLst>
              </a:defRPr>
            </a:lvl4pPr>
            <a:lvl5pPr marL="0" indent="0" algn="ctr">
              <a:spcBef>
                <a:spcPts val="0"/>
              </a:spcBef>
              <a:buSzTx/>
              <a:buNone/>
              <a:defRPr sz="4600">
                <a:solidFill>
                  <a:srgbClr val="C8AF7B"/>
                </a:solidFill>
                <a:effectLst>
                  <a:outerShdw sx="100000" sy="100000" kx="0" ky="0" algn="b" rotWithShape="0" blurRad="25400" dist="12700" dir="16200000">
                    <a:srgbClr val="000000">
                      <a:alpha val="48000"/>
                    </a:srgbClr>
                  </a:outerShdw>
                </a:effectLst>
              </a:defRPr>
            </a:lvl5pPr>
          </a:lstStyle>
          <a:p>
            <a:pPr/>
            <a:r>
              <a:t>Body Level One</a:t>
            </a:r>
          </a:p>
          <a:p>
            <a:pPr lvl="1"/>
            <a:r>
              <a:t>Body Level Two</a:t>
            </a:r>
          </a:p>
          <a:p>
            <a:pPr lvl="2"/>
            <a:r>
              <a:t>Body Level Three</a:t>
            </a:r>
          </a:p>
          <a:p>
            <a:pPr lvl="3"/>
            <a:r>
              <a:t>Body Level Four</a:t>
            </a:r>
          </a:p>
          <a:p>
            <a:pPr lvl="4"/>
            <a:r>
              <a:t>Body Level Five</a:t>
            </a:r>
          </a:p>
        </p:txBody>
      </p:sp>
      <p:sp>
        <p:nvSpPr>
          <p:cNvPr id="24" name="Slide Number"/>
          <p:cNvSpPr txBox="1"/>
          <p:nvPr>
            <p:ph type="sldNum" sz="quarter" idx="2"/>
          </p:nvPr>
        </p:nvSpPr>
        <p:spPr>
          <a:prstGeom prst="rect">
            <a:avLst/>
          </a:prstGeom>
        </p:spPr>
        <p:txBody>
          <a:bodyPr/>
          <a:lstStyle>
            <a:lvl1pPr>
              <a:defRPr i="1">
                <a:solidFill>
                  <a:srgbClr val="F4E1B9"/>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Center">
    <p:spTree>
      <p:nvGrpSpPr>
        <p:cNvPr id="1" name=""/>
        <p:cNvGrpSpPr/>
        <p:nvPr/>
      </p:nvGrpSpPr>
      <p:grpSpPr>
        <a:xfrm>
          <a:off x="0" y="0"/>
          <a:ext cx="0" cy="0"/>
          <a:chOff x="0" y="0"/>
          <a:chExt cx="0" cy="0"/>
        </a:xfrm>
      </p:grpSpPr>
      <p:sp>
        <p:nvSpPr>
          <p:cNvPr id="31" name="Title Text"/>
          <p:cNvSpPr txBox="1"/>
          <p:nvPr>
            <p:ph type="title"/>
          </p:nvPr>
        </p:nvSpPr>
        <p:spPr>
          <a:xfrm>
            <a:off x="2387600" y="5308600"/>
            <a:ext cx="19621500" cy="3111500"/>
          </a:xfrm>
          <a:prstGeom prst="rect">
            <a:avLst/>
          </a:prstGeom>
        </p:spPr>
        <p:txBody>
          <a:bodyPr/>
          <a:lstStyle/>
          <a:p>
            <a:pPr/>
            <a:r>
              <a:t>Title Text</a:t>
            </a:r>
          </a:p>
        </p:txBody>
      </p:sp>
      <p:sp>
        <p:nvSpPr>
          <p:cNvPr id="3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Vertical">
    <p:spTree>
      <p:nvGrpSpPr>
        <p:cNvPr id="1" name=""/>
        <p:cNvGrpSpPr/>
        <p:nvPr/>
      </p:nvGrpSpPr>
      <p:grpSpPr>
        <a:xfrm>
          <a:off x="0" y="0"/>
          <a:ext cx="0" cy="0"/>
          <a:chOff x="0" y="0"/>
          <a:chExt cx="0" cy="0"/>
        </a:xfrm>
      </p:grpSpPr>
      <p:sp>
        <p:nvSpPr>
          <p:cNvPr id="39" name="Small city built into a hillside overlooking the ocean"/>
          <p:cNvSpPr/>
          <p:nvPr>
            <p:ph type="pic" idx="21"/>
          </p:nvPr>
        </p:nvSpPr>
        <p:spPr>
          <a:xfrm>
            <a:off x="11099182" y="1524000"/>
            <a:ext cx="15562608" cy="10961254"/>
          </a:xfrm>
          <a:prstGeom prst="rect">
            <a:avLst/>
          </a:prstGeom>
          <a:ln w="9525">
            <a:round/>
          </a:ln>
        </p:spPr>
        <p:txBody>
          <a:bodyPr lIns="91439" tIns="45719" rIns="91439" bIns="45719" anchor="t">
            <a:noAutofit/>
          </a:bodyPr>
          <a:lstStyle/>
          <a:p>
            <a:pPr/>
          </a:p>
        </p:txBody>
      </p:sp>
      <p:sp>
        <p:nvSpPr>
          <p:cNvPr id="40" name="Title Text"/>
          <p:cNvSpPr txBox="1"/>
          <p:nvPr>
            <p:ph type="title"/>
          </p:nvPr>
        </p:nvSpPr>
        <p:spPr>
          <a:xfrm>
            <a:off x="1447800" y="3708400"/>
            <a:ext cx="11341100" cy="3429000"/>
          </a:xfrm>
          <a:prstGeom prst="rect">
            <a:avLst/>
          </a:prstGeom>
        </p:spPr>
        <p:txBody>
          <a:bodyPr anchor="b"/>
          <a:lstStyle/>
          <a:p>
            <a:pPr/>
            <a:r>
              <a:t>Title Text</a:t>
            </a:r>
          </a:p>
        </p:txBody>
      </p:sp>
      <p:sp>
        <p:nvSpPr>
          <p:cNvPr id="41" name="Body Level One…"/>
          <p:cNvSpPr txBox="1"/>
          <p:nvPr>
            <p:ph type="body" sz="quarter" idx="1"/>
          </p:nvPr>
        </p:nvSpPr>
        <p:spPr>
          <a:xfrm>
            <a:off x="1447800" y="7150100"/>
            <a:ext cx="11341100" cy="4813300"/>
          </a:xfrm>
          <a:prstGeom prst="rect">
            <a:avLst/>
          </a:prstGeom>
        </p:spPr>
        <p:txBody>
          <a:bodyPr anchor="t"/>
          <a:lstStyle>
            <a:lvl1pPr marL="0" indent="0" algn="ctr">
              <a:spcBef>
                <a:spcPts val="0"/>
              </a:spcBef>
              <a:buSzTx/>
              <a:buNone/>
              <a:defRPr sz="5000"/>
            </a:lvl1pPr>
            <a:lvl2pPr marL="0" indent="0" algn="ctr">
              <a:spcBef>
                <a:spcPts val="0"/>
              </a:spcBef>
              <a:buSzTx/>
              <a:buNone/>
              <a:defRPr sz="5000"/>
            </a:lvl2pPr>
            <a:lvl3pPr marL="0" indent="0" algn="ctr">
              <a:spcBef>
                <a:spcPts val="0"/>
              </a:spcBef>
              <a:buSzTx/>
              <a:buNone/>
              <a:defRPr sz="5000"/>
            </a:lvl3pPr>
            <a:lvl4pPr marL="0" indent="0" algn="ctr">
              <a:spcBef>
                <a:spcPts val="0"/>
              </a:spcBef>
              <a:buSzTx/>
              <a:buNone/>
              <a:defRPr sz="5000"/>
            </a:lvl4pPr>
            <a:lvl5pPr marL="0" indent="0" algn="ctr">
              <a:spcBef>
                <a:spcPts val="0"/>
              </a:spcBef>
              <a:buSzTx/>
              <a:buNone/>
              <a:defRPr sz="5000"/>
            </a:lvl5pPr>
          </a:lstStyle>
          <a:p>
            <a:pPr/>
            <a:r>
              <a:t>Body Level One</a:t>
            </a:r>
          </a:p>
          <a:p>
            <a:pPr lvl="1"/>
            <a:r>
              <a:t>Body Level Two</a:t>
            </a:r>
          </a:p>
          <a:p>
            <a:pPr lvl="2"/>
            <a:r>
              <a:t>Body Level Three</a:t>
            </a:r>
          </a:p>
          <a:p>
            <a:pPr lvl="3"/>
            <a:r>
              <a:t>Body Level Four</a:t>
            </a:r>
          </a:p>
          <a:p>
            <a:pPr lvl="4"/>
            <a:r>
              <a:t>Body Level Five</a:t>
            </a:r>
          </a:p>
        </p:txBody>
      </p:sp>
      <p:sp>
        <p:nvSpPr>
          <p:cNvPr id="4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49" name="Title Text"/>
          <p:cNvSpPr txBox="1"/>
          <p:nvPr>
            <p:ph type="title"/>
          </p:nvPr>
        </p:nvSpPr>
        <p:spPr>
          <a:prstGeom prst="rect">
            <a:avLst/>
          </a:prstGeom>
        </p:spPr>
        <p:txBody>
          <a:bodyPr/>
          <a:lstStyle/>
          <a:p>
            <a:pPr/>
            <a:r>
              <a:t>Title Text</a:t>
            </a:r>
          </a:p>
        </p:txBody>
      </p:sp>
      <p:sp>
        <p:nvSpPr>
          <p:cNvPr id="5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57" name="Title Text"/>
          <p:cNvSpPr txBox="1"/>
          <p:nvPr>
            <p:ph type="title"/>
          </p:nvPr>
        </p:nvSpPr>
        <p:spPr>
          <a:prstGeom prst="rect">
            <a:avLst/>
          </a:prstGeom>
        </p:spPr>
        <p:txBody>
          <a:bodyPr/>
          <a:lstStyle/>
          <a:p>
            <a:pPr/>
            <a:r>
              <a:t>Title Text</a:t>
            </a:r>
          </a:p>
        </p:txBody>
      </p:sp>
      <p:sp>
        <p:nvSpPr>
          <p:cNvPr id="58" name="Body Level One…"/>
          <p:cNvSpPr txBox="1"/>
          <p:nvPr>
            <p:ph type="body" idx="1"/>
          </p:nvPr>
        </p:nvSpPr>
        <p:spPr>
          <a:xfrm>
            <a:off x="2387600" y="4330700"/>
            <a:ext cx="19621500" cy="7899400"/>
          </a:xfrm>
          <a:prstGeom prst="rect">
            <a:avLst/>
          </a:prstGeom>
        </p:spPr>
        <p:txBody>
          <a:bodyPr/>
          <a:lstStyle>
            <a:lvl1pPr marL="584200" indent="-584200">
              <a:spcBef>
                <a:spcPts val="3900"/>
              </a:spcBef>
              <a:buBlip>
                <a:blip r:embed="rId3"/>
              </a:buBlip>
              <a:defRPr sz="5000"/>
            </a:lvl1pPr>
            <a:lvl2pPr marL="1168400" indent="-584200">
              <a:spcBef>
                <a:spcPts val="3900"/>
              </a:spcBef>
              <a:buBlip>
                <a:blip r:embed="rId3"/>
              </a:buBlip>
              <a:defRPr sz="5000"/>
            </a:lvl2pPr>
            <a:lvl3pPr marL="1752600" indent="-584200">
              <a:spcBef>
                <a:spcPts val="3900"/>
              </a:spcBef>
              <a:buBlip>
                <a:blip r:embed="rId3"/>
              </a:buBlip>
              <a:defRPr sz="5000"/>
            </a:lvl3pPr>
            <a:lvl4pPr marL="2336800" indent="-584200">
              <a:spcBef>
                <a:spcPts val="3900"/>
              </a:spcBef>
              <a:buBlip>
                <a:blip r:embed="rId3"/>
              </a:buBlip>
              <a:defRPr sz="5000"/>
            </a:lvl4pPr>
            <a:lvl5pPr marL="2921000" indent="-584200">
              <a:spcBef>
                <a:spcPts val="3900"/>
              </a:spcBef>
              <a:buBlip>
                <a:blip r:embed="rId3"/>
              </a:buBlip>
              <a:defRPr sz="5000"/>
            </a:lvl5pPr>
          </a:lstStyle>
          <a:p>
            <a:pPr/>
            <a:r>
              <a:t>Body Level One</a:t>
            </a:r>
          </a:p>
          <a:p>
            <a:pPr lvl="1"/>
            <a:r>
              <a:t>Body Level Two</a:t>
            </a:r>
          </a:p>
          <a:p>
            <a:pPr lvl="2"/>
            <a:r>
              <a:t>Body Level Three</a:t>
            </a:r>
          </a:p>
          <a:p>
            <a:pPr lvl="3"/>
            <a:r>
              <a:t>Body Level Four</a:t>
            </a:r>
          </a:p>
          <a:p>
            <a:pPr lvl="4"/>
            <a:r>
              <a:t>Body Level Five</a:t>
            </a:r>
          </a:p>
        </p:txBody>
      </p:sp>
      <p:sp>
        <p:nvSpPr>
          <p:cNvPr id="5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66" name="Small city built into a hillside overlooking the ocean"/>
          <p:cNvSpPr/>
          <p:nvPr>
            <p:ph type="pic" sz="half" idx="21"/>
          </p:nvPr>
        </p:nvSpPr>
        <p:spPr>
          <a:xfrm>
            <a:off x="12331700" y="4673600"/>
            <a:ext cx="10742482" cy="7566282"/>
          </a:xfrm>
          <a:prstGeom prst="rect">
            <a:avLst/>
          </a:prstGeom>
          <a:ln w="9525">
            <a:round/>
          </a:ln>
        </p:spPr>
        <p:txBody>
          <a:bodyPr lIns="91439" tIns="45719" rIns="91439" bIns="45719" anchor="t">
            <a:noAutofit/>
          </a:bodyPr>
          <a:lstStyle/>
          <a:p>
            <a:pPr/>
          </a:p>
        </p:txBody>
      </p:sp>
      <p:sp>
        <p:nvSpPr>
          <p:cNvPr id="67" name="Title Text"/>
          <p:cNvSpPr txBox="1"/>
          <p:nvPr>
            <p:ph type="title"/>
          </p:nvPr>
        </p:nvSpPr>
        <p:spPr>
          <a:prstGeom prst="rect">
            <a:avLst/>
          </a:prstGeom>
        </p:spPr>
        <p:txBody>
          <a:bodyPr/>
          <a:lstStyle/>
          <a:p>
            <a:pPr/>
            <a:r>
              <a:t>Title Text</a:t>
            </a:r>
          </a:p>
        </p:txBody>
      </p:sp>
      <p:sp>
        <p:nvSpPr>
          <p:cNvPr id="68" name="Body Level One…"/>
          <p:cNvSpPr txBox="1"/>
          <p:nvPr>
            <p:ph type="body" sz="half" idx="1"/>
          </p:nvPr>
        </p:nvSpPr>
        <p:spPr>
          <a:xfrm>
            <a:off x="2387600" y="4330700"/>
            <a:ext cx="9855200" cy="7899400"/>
          </a:xfrm>
          <a:prstGeom prst="rect">
            <a:avLst/>
          </a:prstGeom>
        </p:spPr>
        <p:txBody>
          <a:bodyPr/>
          <a:lstStyle>
            <a:lvl1pPr marL="584200" indent="-584200">
              <a:spcBef>
                <a:spcPts val="3900"/>
              </a:spcBef>
              <a:buBlip>
                <a:blip r:embed="rId3"/>
              </a:buBlip>
              <a:defRPr sz="5000"/>
            </a:lvl1pPr>
            <a:lvl2pPr marL="1168400" indent="-584200">
              <a:spcBef>
                <a:spcPts val="3900"/>
              </a:spcBef>
              <a:buBlip>
                <a:blip r:embed="rId3"/>
              </a:buBlip>
              <a:defRPr sz="5000"/>
            </a:lvl2pPr>
            <a:lvl3pPr marL="1752600" indent="-584200">
              <a:spcBef>
                <a:spcPts val="3900"/>
              </a:spcBef>
              <a:buBlip>
                <a:blip r:embed="rId3"/>
              </a:buBlip>
              <a:defRPr sz="5000"/>
            </a:lvl3pPr>
            <a:lvl4pPr marL="2336800" indent="-584200">
              <a:spcBef>
                <a:spcPts val="3900"/>
              </a:spcBef>
              <a:buBlip>
                <a:blip r:embed="rId3"/>
              </a:buBlip>
              <a:defRPr sz="5000"/>
            </a:lvl4pPr>
            <a:lvl5pPr marL="2921000" indent="-584200">
              <a:spcBef>
                <a:spcPts val="3900"/>
              </a:spcBef>
              <a:buBlip>
                <a:blip r:embed="rId3"/>
              </a:buBlip>
              <a:defRPr sz="5000"/>
            </a:lvl5pPr>
          </a:lstStyle>
          <a:p>
            <a:pPr/>
            <a:r>
              <a:t>Body Level One</a:t>
            </a:r>
          </a:p>
          <a:p>
            <a:pPr lvl="1"/>
            <a:r>
              <a:t>Body Level Two</a:t>
            </a:r>
          </a:p>
          <a:p>
            <a:pPr lvl="2"/>
            <a:r>
              <a:t>Body Level Three</a:t>
            </a:r>
          </a:p>
          <a:p>
            <a:pPr lvl="3"/>
            <a:r>
              <a:t>Body Level Four</a:t>
            </a:r>
          </a:p>
          <a:p>
            <a:pPr lvl="4"/>
            <a:r>
              <a:t>Body Level Five</a:t>
            </a:r>
          </a:p>
        </p:txBody>
      </p:sp>
      <p:sp>
        <p:nvSpPr>
          <p:cNvPr id="6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76" name="Body Level One…"/>
          <p:cNvSpPr txBox="1"/>
          <p:nvPr>
            <p:ph type="body" idx="1"/>
          </p:nvPr>
        </p:nvSpPr>
        <p:spPr>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pPr/>
            <a:r>
              <a:t>Body Level One</a:t>
            </a:r>
          </a:p>
          <a:p>
            <a:pPr lvl="1"/>
            <a:r>
              <a:t>Body Level Two</a:t>
            </a:r>
          </a:p>
          <a:p>
            <a:pPr lvl="2"/>
            <a:r>
              <a:t>Body Level Three</a:t>
            </a:r>
          </a:p>
          <a:p>
            <a:pPr lvl="3"/>
            <a:r>
              <a:t>Body Level Four</a:t>
            </a:r>
          </a:p>
          <a:p>
            <a:pPr lvl="4"/>
            <a:r>
              <a:t>Body Level Five</a:t>
            </a:r>
          </a:p>
        </p:txBody>
      </p:sp>
      <p:sp>
        <p:nvSpPr>
          <p:cNvPr id="7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spTree>
      <p:nvGrpSpPr>
        <p:cNvPr id="1" name=""/>
        <p:cNvGrpSpPr/>
        <p:nvPr/>
      </p:nvGrpSpPr>
      <p:grpSpPr>
        <a:xfrm>
          <a:off x="0" y="0"/>
          <a:ext cx="0" cy="0"/>
          <a:chOff x="0" y="0"/>
          <a:chExt cx="0" cy="0"/>
        </a:xfrm>
      </p:grpSpPr>
      <p:sp>
        <p:nvSpPr>
          <p:cNvPr id="84" name="Stone building in Morocco with ocean and sky in the background"/>
          <p:cNvSpPr/>
          <p:nvPr>
            <p:ph type="pic" sz="half" idx="21"/>
          </p:nvPr>
        </p:nvSpPr>
        <p:spPr>
          <a:xfrm>
            <a:off x="12494232" y="6705600"/>
            <a:ext cx="10404086" cy="6924769"/>
          </a:xfrm>
          <a:prstGeom prst="rect">
            <a:avLst/>
          </a:prstGeom>
          <a:ln w="9525">
            <a:round/>
          </a:ln>
        </p:spPr>
        <p:txBody>
          <a:bodyPr lIns="91439" tIns="45719" rIns="91439" bIns="45719" anchor="t">
            <a:noAutofit/>
          </a:bodyPr>
          <a:lstStyle/>
          <a:p>
            <a:pPr/>
          </a:p>
        </p:txBody>
      </p:sp>
      <p:sp>
        <p:nvSpPr>
          <p:cNvPr id="85" name="Small city built into a hillside overlooking the ocean"/>
          <p:cNvSpPr/>
          <p:nvPr>
            <p:ph type="pic" sz="half" idx="22"/>
          </p:nvPr>
        </p:nvSpPr>
        <p:spPr>
          <a:xfrm>
            <a:off x="11289407" y="1189547"/>
            <a:ext cx="11582401" cy="8157865"/>
          </a:xfrm>
          <a:prstGeom prst="rect">
            <a:avLst/>
          </a:prstGeom>
          <a:ln w="9525">
            <a:round/>
          </a:ln>
        </p:spPr>
        <p:txBody>
          <a:bodyPr lIns="91439" tIns="45719" rIns="91439" bIns="45719" anchor="t">
            <a:noAutofit/>
          </a:bodyPr>
          <a:lstStyle/>
          <a:p>
            <a:pPr/>
          </a:p>
        </p:txBody>
      </p:sp>
      <p:sp>
        <p:nvSpPr>
          <p:cNvPr id="86" name="Natural stone arch on a beach in Morocco"/>
          <p:cNvSpPr/>
          <p:nvPr>
            <p:ph type="pic" idx="23"/>
          </p:nvPr>
        </p:nvSpPr>
        <p:spPr>
          <a:xfrm>
            <a:off x="1651000" y="-1193800"/>
            <a:ext cx="10502900" cy="16110521"/>
          </a:xfrm>
          <a:prstGeom prst="rect">
            <a:avLst/>
          </a:prstGeom>
          <a:ln w="9525">
            <a:round/>
          </a:ln>
        </p:spPr>
        <p:txBody>
          <a:bodyPr lIns="91439" tIns="45719" rIns="91439" bIns="45719" anchor="t">
            <a:noAutofit/>
          </a:bodyPr>
          <a:lstStyle/>
          <a:p>
            <a:pPr/>
          </a:p>
        </p:txBody>
      </p:sp>
      <p:sp>
        <p:nvSpPr>
          <p:cNvPr id="8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image" Target="../media/image1.png"/><Relationship Id="rId4" Type="http://schemas.openxmlformats.org/officeDocument/2006/relationships/slideLayout" Target="../slideLayouts/slideLayout1.xml"/><Relationship Id="rId5" Type="http://schemas.openxmlformats.org/officeDocument/2006/relationships/slideLayout" Target="../slideLayouts/slideLayout2.xml"/><Relationship Id="rId6" Type="http://schemas.openxmlformats.org/officeDocument/2006/relationships/slideLayout" Target="../slideLayouts/slideLayout3.xml"/><Relationship Id="rId7" Type="http://schemas.openxmlformats.org/officeDocument/2006/relationships/slideLayout" Target="../slideLayouts/slideLayout4.xml"/><Relationship Id="rId8" Type="http://schemas.openxmlformats.org/officeDocument/2006/relationships/slideLayout" Target="../slideLayouts/slideLayout5.xml"/><Relationship Id="rId9" Type="http://schemas.openxmlformats.org/officeDocument/2006/relationships/slideLayout" Target="../slideLayouts/slideLayout6.xml"/><Relationship Id="rId10" Type="http://schemas.openxmlformats.org/officeDocument/2006/relationships/slideLayout" Target="../slideLayouts/slideLayout7.xml"/><Relationship Id="rId11" Type="http://schemas.openxmlformats.org/officeDocument/2006/relationships/slideLayout" Target="../slideLayouts/slideLayout8.xml"/><Relationship Id="rId12" Type="http://schemas.openxmlformats.org/officeDocument/2006/relationships/slideLayout" Target="../slideLayouts/slideLayout9.xml"/><Relationship Id="rId13" Type="http://schemas.openxmlformats.org/officeDocument/2006/relationships/slideLayout" Target="../slideLayouts/slideLayout10.xml"/><Relationship Id="rId14" Type="http://schemas.openxmlformats.org/officeDocument/2006/relationships/slideLayout" Target="../slideLayouts/slideLayout11.xml"/><Relationship Id="rId15" Type="http://schemas.openxmlformats.org/officeDocument/2006/relationships/slideLayout" Target="../slideLayouts/slideLayout12.xml"/><Relationship Id="rId16" Type="http://schemas.openxmlformats.org/officeDocument/2006/relationships/slideLayout" Target="../slideLayouts/slideLayout13.xml"/><Relationship Id="rId17"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 name="Body Level One…"/>
          <p:cNvSpPr txBox="1"/>
          <p:nvPr>
            <p:ph type="body" idx="1"/>
          </p:nvPr>
        </p:nvSpPr>
        <p:spPr>
          <a:xfrm>
            <a:off x="2387600" y="1295400"/>
            <a:ext cx="19621500" cy="11125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lvl1pPr>
              <a:buBlip>
                <a:blip r:embed="rId3"/>
              </a:buBlip>
            </a:lvl1pPr>
            <a:lvl2pPr>
              <a:buBlip>
                <a:blip r:embed="rId3"/>
              </a:buBlip>
            </a:lvl2pPr>
            <a:lvl3pPr>
              <a:buBlip>
                <a:blip r:embed="rId3"/>
              </a:buBlip>
            </a:lvl3pPr>
            <a:lvl4pPr>
              <a:buBlip>
                <a:blip r:embed="rId3"/>
              </a:buBlip>
            </a:lvl4pPr>
            <a:lvl5pPr>
              <a:buBlip>
                <a:blip r:embed="rId3"/>
              </a:buBlip>
            </a:lvl5pPr>
          </a:lstStyle>
          <a:p>
            <a:pPr/>
            <a:r>
              <a:t>Body Level One</a:t>
            </a:r>
          </a:p>
          <a:p>
            <a:pPr lvl="1"/>
            <a:r>
              <a:t>Body Level Two</a:t>
            </a:r>
          </a:p>
          <a:p>
            <a:pPr lvl="2"/>
            <a:r>
              <a:t>Body Level Three</a:t>
            </a:r>
          </a:p>
          <a:p>
            <a:pPr lvl="3"/>
            <a:r>
              <a:t>Body Level Four</a:t>
            </a:r>
          </a:p>
          <a:p>
            <a:pPr lvl="4"/>
            <a:r>
              <a:t>Body Level Five</a:t>
            </a:r>
          </a:p>
        </p:txBody>
      </p:sp>
      <p:sp>
        <p:nvSpPr>
          <p:cNvPr id="3" name="Title Text"/>
          <p:cNvSpPr txBox="1"/>
          <p:nvPr>
            <p:ph type="title"/>
          </p:nvPr>
        </p:nvSpPr>
        <p:spPr>
          <a:xfrm>
            <a:off x="2387600" y="1193800"/>
            <a:ext cx="19621500" cy="2324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4" name="Slide Number"/>
          <p:cNvSpPr txBox="1"/>
          <p:nvPr>
            <p:ph type="sldNum" sz="quarter" idx="2"/>
          </p:nvPr>
        </p:nvSpPr>
        <p:spPr>
          <a:xfrm>
            <a:off x="11995150" y="13233400"/>
            <a:ext cx="419100" cy="508000"/>
          </a:xfrm>
          <a:prstGeom prst="rect">
            <a:avLst/>
          </a:prstGeom>
          <a:ln w="12700">
            <a:miter lim="400000"/>
          </a:ln>
        </p:spPr>
        <p:txBody>
          <a:bodyPr wrap="none" lIns="50800" tIns="50800" rIns="50800" bIns="50800" anchor="ctr">
            <a:spAutoFit/>
          </a:bodyPr>
          <a:lstStyle>
            <a:lvl1pPr>
              <a:defRPr b="1" i="0" sz="2400">
                <a:solidFill>
                  <a:srgbClr val="F3F1DF"/>
                </a:solidFill>
                <a:effectLst>
                  <a:outerShdw sx="100000" sy="100000" kx="0" ky="0" algn="b" rotWithShape="0" blurRad="25400" dist="12700" dir="16200000">
                    <a:srgbClr val="000000">
                      <a:alpha val="80000"/>
                    </a:srgbClr>
                  </a:outerShdw>
                </a:effectLst>
                <a:latin typeface="Palatino"/>
                <a:ea typeface="Palatino"/>
                <a:cs typeface="Palatino"/>
                <a:sym typeface="Palatino"/>
              </a:defRPr>
            </a:lvl1pPr>
          </a:lstStyle>
          <a:p>
            <a:pPr/>
            <a:fld id="{86CB4B4D-7CA3-9044-876B-883B54F8677D}" type="slidenum"/>
          </a:p>
        </p:txBody>
      </p:sp>
    </p:spTree>
  </p:cSld>
  <p:clrMap bg1="dk1" tx1="lt1" bg2="dk2" tx2="lt2" accent1="accent1" accent2="accent2" accent3="accent3" accent4="accent4" accent5="accent5" accent6="accent6" hlink="hlink" folHlink="folHlink"/>
  <p:sldLayoutIdLst>
    <p:sldLayoutId id="2147483649" r:id="rId4"/>
    <p:sldLayoutId id="2147483650"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 id="2147483660" r:id="rId15"/>
    <p:sldLayoutId id="2147483661" r:id="rId16"/>
    <p:sldLayoutId id="2147483662" r:id="rId17"/>
  </p:sldLayoutIdLst>
  <p:transition xmlns:p14="http://schemas.microsoft.com/office/powerpoint/2010/main" spd="med" advClick="1"/>
  <p:txStyles>
    <p:titleStyle>
      <a:lvl1pPr marL="0" marR="0" indent="0" algn="ctr" defTabSz="825500" rtl="0" latinLnBrk="0">
        <a:lnSpc>
          <a:spcPct val="100000"/>
        </a:lnSpc>
        <a:spcBef>
          <a:spcPts val="0"/>
        </a:spcBef>
        <a:spcAft>
          <a:spcPts val="0"/>
        </a:spcAft>
        <a:buClrTx/>
        <a:buSzTx/>
        <a:buFontTx/>
        <a:buNone/>
        <a:tabLst/>
        <a:defRPr b="0" baseline="0" cap="none" i="0" spc="0" strike="noStrike" sz="9400" u="none">
          <a:solidFill>
            <a:srgbClr val="BCB08F"/>
          </a:solidFill>
          <a:effectLst>
            <a:outerShdw sx="100000" sy="100000" kx="0" ky="0" algn="b" rotWithShape="0" blurRad="12700" dist="12700" dir="16200000">
              <a:srgbClr val="000000">
                <a:alpha val="50000"/>
              </a:srgbClr>
            </a:outerShdw>
          </a:effectLst>
          <a:uFillTx/>
          <a:latin typeface="+mn-lt"/>
          <a:ea typeface="+mn-ea"/>
          <a:cs typeface="+mn-cs"/>
          <a:sym typeface="Hoefler Text"/>
        </a:defRPr>
      </a:lvl1pPr>
      <a:lvl2pPr marL="0" marR="0" indent="0" algn="ctr" defTabSz="825500" rtl="0" latinLnBrk="0">
        <a:lnSpc>
          <a:spcPct val="100000"/>
        </a:lnSpc>
        <a:spcBef>
          <a:spcPts val="0"/>
        </a:spcBef>
        <a:spcAft>
          <a:spcPts val="0"/>
        </a:spcAft>
        <a:buClrTx/>
        <a:buSzTx/>
        <a:buFontTx/>
        <a:buNone/>
        <a:tabLst/>
        <a:defRPr b="0" baseline="0" cap="none" i="0" spc="0" strike="noStrike" sz="9400" u="none">
          <a:solidFill>
            <a:srgbClr val="BCB08F"/>
          </a:solidFill>
          <a:effectLst>
            <a:outerShdw sx="100000" sy="100000" kx="0" ky="0" algn="b" rotWithShape="0" blurRad="12700" dist="12700" dir="16200000">
              <a:srgbClr val="000000">
                <a:alpha val="50000"/>
              </a:srgbClr>
            </a:outerShdw>
          </a:effectLst>
          <a:uFillTx/>
          <a:latin typeface="+mn-lt"/>
          <a:ea typeface="+mn-ea"/>
          <a:cs typeface="+mn-cs"/>
          <a:sym typeface="Hoefler Text"/>
        </a:defRPr>
      </a:lvl2pPr>
      <a:lvl3pPr marL="0" marR="0" indent="0" algn="ctr" defTabSz="825500" rtl="0" latinLnBrk="0">
        <a:lnSpc>
          <a:spcPct val="100000"/>
        </a:lnSpc>
        <a:spcBef>
          <a:spcPts val="0"/>
        </a:spcBef>
        <a:spcAft>
          <a:spcPts val="0"/>
        </a:spcAft>
        <a:buClrTx/>
        <a:buSzTx/>
        <a:buFontTx/>
        <a:buNone/>
        <a:tabLst/>
        <a:defRPr b="0" baseline="0" cap="none" i="0" spc="0" strike="noStrike" sz="9400" u="none">
          <a:solidFill>
            <a:srgbClr val="BCB08F"/>
          </a:solidFill>
          <a:effectLst>
            <a:outerShdw sx="100000" sy="100000" kx="0" ky="0" algn="b" rotWithShape="0" blurRad="12700" dist="12700" dir="16200000">
              <a:srgbClr val="000000">
                <a:alpha val="50000"/>
              </a:srgbClr>
            </a:outerShdw>
          </a:effectLst>
          <a:uFillTx/>
          <a:latin typeface="+mn-lt"/>
          <a:ea typeface="+mn-ea"/>
          <a:cs typeface="+mn-cs"/>
          <a:sym typeface="Hoefler Text"/>
        </a:defRPr>
      </a:lvl3pPr>
      <a:lvl4pPr marL="0" marR="0" indent="0" algn="ctr" defTabSz="825500" rtl="0" latinLnBrk="0">
        <a:lnSpc>
          <a:spcPct val="100000"/>
        </a:lnSpc>
        <a:spcBef>
          <a:spcPts val="0"/>
        </a:spcBef>
        <a:spcAft>
          <a:spcPts val="0"/>
        </a:spcAft>
        <a:buClrTx/>
        <a:buSzTx/>
        <a:buFontTx/>
        <a:buNone/>
        <a:tabLst/>
        <a:defRPr b="0" baseline="0" cap="none" i="0" spc="0" strike="noStrike" sz="9400" u="none">
          <a:solidFill>
            <a:srgbClr val="BCB08F"/>
          </a:solidFill>
          <a:effectLst>
            <a:outerShdw sx="100000" sy="100000" kx="0" ky="0" algn="b" rotWithShape="0" blurRad="12700" dist="12700" dir="16200000">
              <a:srgbClr val="000000">
                <a:alpha val="50000"/>
              </a:srgbClr>
            </a:outerShdw>
          </a:effectLst>
          <a:uFillTx/>
          <a:latin typeface="+mn-lt"/>
          <a:ea typeface="+mn-ea"/>
          <a:cs typeface="+mn-cs"/>
          <a:sym typeface="Hoefler Text"/>
        </a:defRPr>
      </a:lvl4pPr>
      <a:lvl5pPr marL="0" marR="0" indent="0" algn="ctr" defTabSz="825500" rtl="0" latinLnBrk="0">
        <a:lnSpc>
          <a:spcPct val="100000"/>
        </a:lnSpc>
        <a:spcBef>
          <a:spcPts val="0"/>
        </a:spcBef>
        <a:spcAft>
          <a:spcPts val="0"/>
        </a:spcAft>
        <a:buClrTx/>
        <a:buSzTx/>
        <a:buFontTx/>
        <a:buNone/>
        <a:tabLst/>
        <a:defRPr b="0" baseline="0" cap="none" i="0" spc="0" strike="noStrike" sz="9400" u="none">
          <a:solidFill>
            <a:srgbClr val="BCB08F"/>
          </a:solidFill>
          <a:effectLst>
            <a:outerShdw sx="100000" sy="100000" kx="0" ky="0" algn="b" rotWithShape="0" blurRad="12700" dist="12700" dir="16200000">
              <a:srgbClr val="000000">
                <a:alpha val="50000"/>
              </a:srgbClr>
            </a:outerShdw>
          </a:effectLst>
          <a:uFillTx/>
          <a:latin typeface="+mn-lt"/>
          <a:ea typeface="+mn-ea"/>
          <a:cs typeface="+mn-cs"/>
          <a:sym typeface="Hoefler Text"/>
        </a:defRPr>
      </a:lvl5pPr>
      <a:lvl6pPr marL="0" marR="0" indent="0" algn="ctr" defTabSz="825500" rtl="0" latinLnBrk="0">
        <a:lnSpc>
          <a:spcPct val="100000"/>
        </a:lnSpc>
        <a:spcBef>
          <a:spcPts val="0"/>
        </a:spcBef>
        <a:spcAft>
          <a:spcPts val="0"/>
        </a:spcAft>
        <a:buClrTx/>
        <a:buSzTx/>
        <a:buFontTx/>
        <a:buNone/>
        <a:tabLst/>
        <a:defRPr b="0" baseline="0" cap="none" i="0" spc="0" strike="noStrike" sz="9400" u="none">
          <a:solidFill>
            <a:srgbClr val="BCB08F"/>
          </a:solidFill>
          <a:effectLst>
            <a:outerShdw sx="100000" sy="100000" kx="0" ky="0" algn="b" rotWithShape="0" blurRad="12700" dist="12700" dir="16200000">
              <a:srgbClr val="000000">
                <a:alpha val="50000"/>
              </a:srgbClr>
            </a:outerShdw>
          </a:effectLst>
          <a:uFillTx/>
          <a:latin typeface="+mn-lt"/>
          <a:ea typeface="+mn-ea"/>
          <a:cs typeface="+mn-cs"/>
          <a:sym typeface="Hoefler Text"/>
        </a:defRPr>
      </a:lvl6pPr>
      <a:lvl7pPr marL="0" marR="0" indent="0" algn="ctr" defTabSz="825500" rtl="0" latinLnBrk="0">
        <a:lnSpc>
          <a:spcPct val="100000"/>
        </a:lnSpc>
        <a:spcBef>
          <a:spcPts val="0"/>
        </a:spcBef>
        <a:spcAft>
          <a:spcPts val="0"/>
        </a:spcAft>
        <a:buClrTx/>
        <a:buSzTx/>
        <a:buFontTx/>
        <a:buNone/>
        <a:tabLst/>
        <a:defRPr b="0" baseline="0" cap="none" i="0" spc="0" strike="noStrike" sz="9400" u="none">
          <a:solidFill>
            <a:srgbClr val="BCB08F"/>
          </a:solidFill>
          <a:effectLst>
            <a:outerShdw sx="100000" sy="100000" kx="0" ky="0" algn="b" rotWithShape="0" blurRad="12700" dist="12700" dir="16200000">
              <a:srgbClr val="000000">
                <a:alpha val="50000"/>
              </a:srgbClr>
            </a:outerShdw>
          </a:effectLst>
          <a:uFillTx/>
          <a:latin typeface="+mn-lt"/>
          <a:ea typeface="+mn-ea"/>
          <a:cs typeface="+mn-cs"/>
          <a:sym typeface="Hoefler Text"/>
        </a:defRPr>
      </a:lvl7pPr>
      <a:lvl8pPr marL="0" marR="0" indent="0" algn="ctr" defTabSz="825500" rtl="0" latinLnBrk="0">
        <a:lnSpc>
          <a:spcPct val="100000"/>
        </a:lnSpc>
        <a:spcBef>
          <a:spcPts val="0"/>
        </a:spcBef>
        <a:spcAft>
          <a:spcPts val="0"/>
        </a:spcAft>
        <a:buClrTx/>
        <a:buSzTx/>
        <a:buFontTx/>
        <a:buNone/>
        <a:tabLst/>
        <a:defRPr b="0" baseline="0" cap="none" i="0" spc="0" strike="noStrike" sz="9400" u="none">
          <a:solidFill>
            <a:srgbClr val="BCB08F"/>
          </a:solidFill>
          <a:effectLst>
            <a:outerShdw sx="100000" sy="100000" kx="0" ky="0" algn="b" rotWithShape="0" blurRad="12700" dist="12700" dir="16200000">
              <a:srgbClr val="000000">
                <a:alpha val="50000"/>
              </a:srgbClr>
            </a:outerShdw>
          </a:effectLst>
          <a:uFillTx/>
          <a:latin typeface="+mn-lt"/>
          <a:ea typeface="+mn-ea"/>
          <a:cs typeface="+mn-cs"/>
          <a:sym typeface="Hoefler Text"/>
        </a:defRPr>
      </a:lvl8pPr>
      <a:lvl9pPr marL="0" marR="0" indent="0" algn="ctr" defTabSz="825500" rtl="0" latinLnBrk="0">
        <a:lnSpc>
          <a:spcPct val="100000"/>
        </a:lnSpc>
        <a:spcBef>
          <a:spcPts val="0"/>
        </a:spcBef>
        <a:spcAft>
          <a:spcPts val="0"/>
        </a:spcAft>
        <a:buClrTx/>
        <a:buSzTx/>
        <a:buFontTx/>
        <a:buNone/>
        <a:tabLst/>
        <a:defRPr b="0" baseline="0" cap="none" i="0" spc="0" strike="noStrike" sz="9400" u="none">
          <a:solidFill>
            <a:srgbClr val="BCB08F"/>
          </a:solidFill>
          <a:effectLst>
            <a:outerShdw sx="100000" sy="100000" kx="0" ky="0" algn="b" rotWithShape="0" blurRad="12700" dist="12700" dir="16200000">
              <a:srgbClr val="000000">
                <a:alpha val="50000"/>
              </a:srgbClr>
            </a:outerShdw>
          </a:effectLst>
          <a:uFillTx/>
          <a:latin typeface="+mn-lt"/>
          <a:ea typeface="+mn-ea"/>
          <a:cs typeface="+mn-cs"/>
          <a:sym typeface="Hoefler Text"/>
        </a:defRPr>
      </a:lvl9pPr>
    </p:titleStyle>
    <p:bodyStyle>
      <a:lvl1pPr marL="673100" marR="0" indent="-673100" algn="l" defTabSz="825500" rtl="0" latinLnBrk="0">
        <a:lnSpc>
          <a:spcPct val="120000"/>
        </a:lnSpc>
        <a:spcBef>
          <a:spcPts val="4500"/>
        </a:spcBef>
        <a:spcAft>
          <a:spcPts val="0"/>
        </a:spcAft>
        <a:buClrTx/>
        <a:buSzPct val="50000"/>
        <a:buFontTx/>
        <a:buBlip>
          <a:blip r:embed="rId3"/>
        </a:buBlip>
        <a:tabLst/>
        <a:defRPr b="0" baseline="0" cap="none" i="1" spc="0" strike="noStrike" sz="5800" u="none">
          <a:solidFill>
            <a:srgbClr val="86837F">
              <a:alpha val="80000"/>
            </a:srgbClr>
          </a:solidFill>
          <a:effectLst>
            <a:outerShdw sx="100000" sy="100000" kx="0" ky="0" algn="b" rotWithShape="0" blurRad="25400" dist="12700" dir="5400000">
              <a:srgbClr val="FFFFFF"/>
            </a:outerShdw>
          </a:effectLst>
          <a:uFillTx/>
          <a:latin typeface="+mn-lt"/>
          <a:ea typeface="+mn-ea"/>
          <a:cs typeface="+mn-cs"/>
          <a:sym typeface="Hoefler Text"/>
        </a:defRPr>
      </a:lvl1pPr>
      <a:lvl2pPr marL="1346200" marR="0" indent="-673100" algn="l" defTabSz="825500" rtl="0" latinLnBrk="0">
        <a:lnSpc>
          <a:spcPct val="120000"/>
        </a:lnSpc>
        <a:spcBef>
          <a:spcPts val="4500"/>
        </a:spcBef>
        <a:spcAft>
          <a:spcPts val="0"/>
        </a:spcAft>
        <a:buClrTx/>
        <a:buSzPct val="50000"/>
        <a:buFontTx/>
        <a:buBlip>
          <a:blip r:embed="rId3"/>
        </a:buBlip>
        <a:tabLst/>
        <a:defRPr b="0" baseline="0" cap="none" i="1" spc="0" strike="noStrike" sz="5800" u="none">
          <a:solidFill>
            <a:srgbClr val="86837F">
              <a:alpha val="80000"/>
            </a:srgbClr>
          </a:solidFill>
          <a:effectLst>
            <a:outerShdw sx="100000" sy="100000" kx="0" ky="0" algn="b" rotWithShape="0" blurRad="25400" dist="12700" dir="5400000">
              <a:srgbClr val="FFFFFF"/>
            </a:outerShdw>
          </a:effectLst>
          <a:uFillTx/>
          <a:latin typeface="+mn-lt"/>
          <a:ea typeface="+mn-ea"/>
          <a:cs typeface="+mn-cs"/>
          <a:sym typeface="Hoefler Text"/>
        </a:defRPr>
      </a:lvl2pPr>
      <a:lvl3pPr marL="2019300" marR="0" indent="-673100" algn="l" defTabSz="825500" rtl="0" latinLnBrk="0">
        <a:lnSpc>
          <a:spcPct val="120000"/>
        </a:lnSpc>
        <a:spcBef>
          <a:spcPts val="4500"/>
        </a:spcBef>
        <a:spcAft>
          <a:spcPts val="0"/>
        </a:spcAft>
        <a:buClrTx/>
        <a:buSzPct val="50000"/>
        <a:buFontTx/>
        <a:buBlip>
          <a:blip r:embed="rId3"/>
        </a:buBlip>
        <a:tabLst/>
        <a:defRPr b="0" baseline="0" cap="none" i="1" spc="0" strike="noStrike" sz="5800" u="none">
          <a:solidFill>
            <a:srgbClr val="86837F">
              <a:alpha val="80000"/>
            </a:srgbClr>
          </a:solidFill>
          <a:effectLst>
            <a:outerShdw sx="100000" sy="100000" kx="0" ky="0" algn="b" rotWithShape="0" blurRad="25400" dist="12700" dir="5400000">
              <a:srgbClr val="FFFFFF"/>
            </a:outerShdw>
          </a:effectLst>
          <a:uFillTx/>
          <a:latin typeface="+mn-lt"/>
          <a:ea typeface="+mn-ea"/>
          <a:cs typeface="+mn-cs"/>
          <a:sym typeface="Hoefler Text"/>
        </a:defRPr>
      </a:lvl3pPr>
      <a:lvl4pPr marL="2692400" marR="0" indent="-673100" algn="l" defTabSz="825500" rtl="0" latinLnBrk="0">
        <a:lnSpc>
          <a:spcPct val="120000"/>
        </a:lnSpc>
        <a:spcBef>
          <a:spcPts val="4500"/>
        </a:spcBef>
        <a:spcAft>
          <a:spcPts val="0"/>
        </a:spcAft>
        <a:buClrTx/>
        <a:buSzPct val="50000"/>
        <a:buFontTx/>
        <a:buBlip>
          <a:blip r:embed="rId3"/>
        </a:buBlip>
        <a:tabLst/>
        <a:defRPr b="0" baseline="0" cap="none" i="1" spc="0" strike="noStrike" sz="5800" u="none">
          <a:solidFill>
            <a:srgbClr val="86837F">
              <a:alpha val="80000"/>
            </a:srgbClr>
          </a:solidFill>
          <a:effectLst>
            <a:outerShdw sx="100000" sy="100000" kx="0" ky="0" algn="b" rotWithShape="0" blurRad="25400" dist="12700" dir="5400000">
              <a:srgbClr val="FFFFFF"/>
            </a:outerShdw>
          </a:effectLst>
          <a:uFillTx/>
          <a:latin typeface="+mn-lt"/>
          <a:ea typeface="+mn-ea"/>
          <a:cs typeface="+mn-cs"/>
          <a:sym typeface="Hoefler Text"/>
        </a:defRPr>
      </a:lvl4pPr>
      <a:lvl5pPr marL="3365500" marR="0" indent="-673100" algn="l" defTabSz="825500" rtl="0" latinLnBrk="0">
        <a:lnSpc>
          <a:spcPct val="120000"/>
        </a:lnSpc>
        <a:spcBef>
          <a:spcPts val="4500"/>
        </a:spcBef>
        <a:spcAft>
          <a:spcPts val="0"/>
        </a:spcAft>
        <a:buClrTx/>
        <a:buSzPct val="50000"/>
        <a:buFontTx/>
        <a:buBlip>
          <a:blip r:embed="rId3"/>
        </a:buBlip>
        <a:tabLst/>
        <a:defRPr b="0" baseline="0" cap="none" i="1" spc="0" strike="noStrike" sz="5800" u="none">
          <a:solidFill>
            <a:srgbClr val="86837F">
              <a:alpha val="80000"/>
            </a:srgbClr>
          </a:solidFill>
          <a:effectLst>
            <a:outerShdw sx="100000" sy="100000" kx="0" ky="0" algn="b" rotWithShape="0" blurRad="25400" dist="12700" dir="5400000">
              <a:srgbClr val="FFFFFF"/>
            </a:outerShdw>
          </a:effectLst>
          <a:uFillTx/>
          <a:latin typeface="+mn-lt"/>
          <a:ea typeface="+mn-ea"/>
          <a:cs typeface="+mn-cs"/>
          <a:sym typeface="Hoefler Text"/>
        </a:defRPr>
      </a:lvl5pPr>
      <a:lvl6pPr marL="4038600" marR="0" indent="-673100" algn="l" defTabSz="825500" rtl="0" latinLnBrk="0">
        <a:lnSpc>
          <a:spcPct val="120000"/>
        </a:lnSpc>
        <a:spcBef>
          <a:spcPts val="4500"/>
        </a:spcBef>
        <a:spcAft>
          <a:spcPts val="0"/>
        </a:spcAft>
        <a:buClrTx/>
        <a:buSzPct val="50000"/>
        <a:buFontTx/>
        <a:buBlip>
          <a:blip r:embed="rId3"/>
        </a:buBlip>
        <a:tabLst/>
        <a:defRPr b="0" baseline="0" cap="none" i="1" spc="0" strike="noStrike" sz="5800" u="none">
          <a:solidFill>
            <a:srgbClr val="86837F">
              <a:alpha val="80000"/>
            </a:srgbClr>
          </a:solidFill>
          <a:effectLst>
            <a:outerShdw sx="100000" sy="100000" kx="0" ky="0" algn="b" rotWithShape="0" blurRad="25400" dist="12700" dir="5400000">
              <a:srgbClr val="FFFFFF"/>
            </a:outerShdw>
          </a:effectLst>
          <a:uFillTx/>
          <a:latin typeface="+mn-lt"/>
          <a:ea typeface="+mn-ea"/>
          <a:cs typeface="+mn-cs"/>
          <a:sym typeface="Hoefler Text"/>
        </a:defRPr>
      </a:lvl6pPr>
      <a:lvl7pPr marL="4711700" marR="0" indent="-673100" algn="l" defTabSz="825500" rtl="0" latinLnBrk="0">
        <a:lnSpc>
          <a:spcPct val="120000"/>
        </a:lnSpc>
        <a:spcBef>
          <a:spcPts val="4500"/>
        </a:spcBef>
        <a:spcAft>
          <a:spcPts val="0"/>
        </a:spcAft>
        <a:buClrTx/>
        <a:buSzPct val="50000"/>
        <a:buFontTx/>
        <a:buBlip>
          <a:blip r:embed="rId3"/>
        </a:buBlip>
        <a:tabLst/>
        <a:defRPr b="0" baseline="0" cap="none" i="1" spc="0" strike="noStrike" sz="5800" u="none">
          <a:solidFill>
            <a:srgbClr val="86837F">
              <a:alpha val="80000"/>
            </a:srgbClr>
          </a:solidFill>
          <a:effectLst>
            <a:outerShdw sx="100000" sy="100000" kx="0" ky="0" algn="b" rotWithShape="0" blurRad="25400" dist="12700" dir="5400000">
              <a:srgbClr val="FFFFFF"/>
            </a:outerShdw>
          </a:effectLst>
          <a:uFillTx/>
          <a:latin typeface="+mn-lt"/>
          <a:ea typeface="+mn-ea"/>
          <a:cs typeface="+mn-cs"/>
          <a:sym typeface="Hoefler Text"/>
        </a:defRPr>
      </a:lvl7pPr>
      <a:lvl8pPr marL="5384800" marR="0" indent="-673100" algn="l" defTabSz="825500" rtl="0" latinLnBrk="0">
        <a:lnSpc>
          <a:spcPct val="120000"/>
        </a:lnSpc>
        <a:spcBef>
          <a:spcPts val="4500"/>
        </a:spcBef>
        <a:spcAft>
          <a:spcPts val="0"/>
        </a:spcAft>
        <a:buClrTx/>
        <a:buSzPct val="50000"/>
        <a:buFontTx/>
        <a:buBlip>
          <a:blip r:embed="rId3"/>
        </a:buBlip>
        <a:tabLst/>
        <a:defRPr b="0" baseline="0" cap="none" i="1" spc="0" strike="noStrike" sz="5800" u="none">
          <a:solidFill>
            <a:srgbClr val="86837F">
              <a:alpha val="80000"/>
            </a:srgbClr>
          </a:solidFill>
          <a:effectLst>
            <a:outerShdw sx="100000" sy="100000" kx="0" ky="0" algn="b" rotWithShape="0" blurRad="25400" dist="12700" dir="5400000">
              <a:srgbClr val="FFFFFF"/>
            </a:outerShdw>
          </a:effectLst>
          <a:uFillTx/>
          <a:latin typeface="+mn-lt"/>
          <a:ea typeface="+mn-ea"/>
          <a:cs typeface="+mn-cs"/>
          <a:sym typeface="Hoefler Text"/>
        </a:defRPr>
      </a:lvl8pPr>
      <a:lvl9pPr marL="6057900" marR="0" indent="-673100" algn="l" defTabSz="825500" rtl="0" latinLnBrk="0">
        <a:lnSpc>
          <a:spcPct val="120000"/>
        </a:lnSpc>
        <a:spcBef>
          <a:spcPts val="4500"/>
        </a:spcBef>
        <a:spcAft>
          <a:spcPts val="0"/>
        </a:spcAft>
        <a:buClrTx/>
        <a:buSzPct val="50000"/>
        <a:buFontTx/>
        <a:buBlip>
          <a:blip r:embed="rId3"/>
        </a:buBlip>
        <a:tabLst/>
        <a:defRPr b="0" baseline="0" cap="none" i="1" spc="0" strike="noStrike" sz="5800" u="none">
          <a:solidFill>
            <a:srgbClr val="86837F">
              <a:alpha val="80000"/>
            </a:srgbClr>
          </a:solidFill>
          <a:effectLst>
            <a:outerShdw sx="100000" sy="100000" kx="0" ky="0" algn="b" rotWithShape="0" blurRad="25400" dist="12700" dir="5400000">
              <a:srgbClr val="FFFFFF"/>
            </a:outerShdw>
          </a:effectLst>
          <a:uFillTx/>
          <a:latin typeface="+mn-lt"/>
          <a:ea typeface="+mn-ea"/>
          <a:cs typeface="+mn-cs"/>
          <a:sym typeface="Hoefler Text"/>
        </a:defRPr>
      </a:lvl9pPr>
    </p:bodyStyle>
    <p:otherStyle>
      <a:lvl1pPr marL="0" marR="0" indent="0" algn="ctr" defTabSz="825500" latinLnBrk="0">
        <a:lnSpc>
          <a:spcPct val="100000"/>
        </a:lnSpc>
        <a:spcBef>
          <a:spcPts val="0"/>
        </a:spcBef>
        <a:spcAft>
          <a:spcPts val="0"/>
        </a:spcAft>
        <a:buClrTx/>
        <a:buSzTx/>
        <a:buFontTx/>
        <a:buNone/>
        <a:tabLst/>
        <a:defRPr b="1" baseline="0" cap="none" i="0" spc="0" strike="noStrike" sz="2400" u="none">
          <a:solidFill>
            <a:schemeClr val="tx1"/>
          </a:solidFill>
          <a:effectLst>
            <a:outerShdw sx="100000" sy="100000" kx="0" ky="0" algn="b" rotWithShape="0" blurRad="25400" dist="12700" dir="16200000">
              <a:srgbClr val="000000">
                <a:alpha val="80000"/>
              </a:srgbClr>
            </a:outerShdw>
          </a:effectLst>
          <a:uFillTx/>
          <a:latin typeface="+mn-lt"/>
          <a:ea typeface="+mn-ea"/>
          <a:cs typeface="+mn-cs"/>
          <a:sym typeface="Palatino"/>
        </a:defRPr>
      </a:lvl1pPr>
      <a:lvl2pPr marL="0" marR="0" indent="228600" algn="ctr" defTabSz="825500" latinLnBrk="0">
        <a:lnSpc>
          <a:spcPct val="100000"/>
        </a:lnSpc>
        <a:spcBef>
          <a:spcPts val="0"/>
        </a:spcBef>
        <a:spcAft>
          <a:spcPts val="0"/>
        </a:spcAft>
        <a:buClrTx/>
        <a:buSzTx/>
        <a:buFontTx/>
        <a:buNone/>
        <a:tabLst/>
        <a:defRPr b="1" baseline="0" cap="none" i="0" spc="0" strike="noStrike" sz="2400" u="none">
          <a:solidFill>
            <a:schemeClr val="tx1"/>
          </a:solidFill>
          <a:effectLst>
            <a:outerShdw sx="100000" sy="100000" kx="0" ky="0" algn="b" rotWithShape="0" blurRad="25400" dist="12700" dir="16200000">
              <a:srgbClr val="000000">
                <a:alpha val="80000"/>
              </a:srgbClr>
            </a:outerShdw>
          </a:effectLst>
          <a:uFillTx/>
          <a:latin typeface="+mn-lt"/>
          <a:ea typeface="+mn-ea"/>
          <a:cs typeface="+mn-cs"/>
          <a:sym typeface="Palatino"/>
        </a:defRPr>
      </a:lvl2pPr>
      <a:lvl3pPr marL="0" marR="0" indent="457200" algn="ctr" defTabSz="825500" latinLnBrk="0">
        <a:lnSpc>
          <a:spcPct val="100000"/>
        </a:lnSpc>
        <a:spcBef>
          <a:spcPts val="0"/>
        </a:spcBef>
        <a:spcAft>
          <a:spcPts val="0"/>
        </a:spcAft>
        <a:buClrTx/>
        <a:buSzTx/>
        <a:buFontTx/>
        <a:buNone/>
        <a:tabLst/>
        <a:defRPr b="1" baseline="0" cap="none" i="0" spc="0" strike="noStrike" sz="2400" u="none">
          <a:solidFill>
            <a:schemeClr val="tx1"/>
          </a:solidFill>
          <a:effectLst>
            <a:outerShdw sx="100000" sy="100000" kx="0" ky="0" algn="b" rotWithShape="0" blurRad="25400" dist="12700" dir="16200000">
              <a:srgbClr val="000000">
                <a:alpha val="80000"/>
              </a:srgbClr>
            </a:outerShdw>
          </a:effectLst>
          <a:uFillTx/>
          <a:latin typeface="+mn-lt"/>
          <a:ea typeface="+mn-ea"/>
          <a:cs typeface="+mn-cs"/>
          <a:sym typeface="Palatino"/>
        </a:defRPr>
      </a:lvl3pPr>
      <a:lvl4pPr marL="0" marR="0" indent="685800" algn="ctr" defTabSz="825500" latinLnBrk="0">
        <a:lnSpc>
          <a:spcPct val="100000"/>
        </a:lnSpc>
        <a:spcBef>
          <a:spcPts val="0"/>
        </a:spcBef>
        <a:spcAft>
          <a:spcPts val="0"/>
        </a:spcAft>
        <a:buClrTx/>
        <a:buSzTx/>
        <a:buFontTx/>
        <a:buNone/>
        <a:tabLst/>
        <a:defRPr b="1" baseline="0" cap="none" i="0" spc="0" strike="noStrike" sz="2400" u="none">
          <a:solidFill>
            <a:schemeClr val="tx1"/>
          </a:solidFill>
          <a:effectLst>
            <a:outerShdw sx="100000" sy="100000" kx="0" ky="0" algn="b" rotWithShape="0" blurRad="25400" dist="12700" dir="16200000">
              <a:srgbClr val="000000">
                <a:alpha val="80000"/>
              </a:srgbClr>
            </a:outerShdw>
          </a:effectLst>
          <a:uFillTx/>
          <a:latin typeface="+mn-lt"/>
          <a:ea typeface="+mn-ea"/>
          <a:cs typeface="+mn-cs"/>
          <a:sym typeface="Palatino"/>
        </a:defRPr>
      </a:lvl4pPr>
      <a:lvl5pPr marL="0" marR="0" indent="914400" algn="ctr" defTabSz="825500" latinLnBrk="0">
        <a:lnSpc>
          <a:spcPct val="100000"/>
        </a:lnSpc>
        <a:spcBef>
          <a:spcPts val="0"/>
        </a:spcBef>
        <a:spcAft>
          <a:spcPts val="0"/>
        </a:spcAft>
        <a:buClrTx/>
        <a:buSzTx/>
        <a:buFontTx/>
        <a:buNone/>
        <a:tabLst/>
        <a:defRPr b="1" baseline="0" cap="none" i="0" spc="0" strike="noStrike" sz="2400" u="none">
          <a:solidFill>
            <a:schemeClr val="tx1"/>
          </a:solidFill>
          <a:effectLst>
            <a:outerShdw sx="100000" sy="100000" kx="0" ky="0" algn="b" rotWithShape="0" blurRad="25400" dist="12700" dir="16200000">
              <a:srgbClr val="000000">
                <a:alpha val="80000"/>
              </a:srgbClr>
            </a:outerShdw>
          </a:effectLst>
          <a:uFillTx/>
          <a:latin typeface="+mn-lt"/>
          <a:ea typeface="+mn-ea"/>
          <a:cs typeface="+mn-cs"/>
          <a:sym typeface="Palatino"/>
        </a:defRPr>
      </a:lvl5pPr>
      <a:lvl6pPr marL="0" marR="0" indent="1143000" algn="ctr" defTabSz="825500" latinLnBrk="0">
        <a:lnSpc>
          <a:spcPct val="100000"/>
        </a:lnSpc>
        <a:spcBef>
          <a:spcPts val="0"/>
        </a:spcBef>
        <a:spcAft>
          <a:spcPts val="0"/>
        </a:spcAft>
        <a:buClrTx/>
        <a:buSzTx/>
        <a:buFontTx/>
        <a:buNone/>
        <a:tabLst/>
        <a:defRPr b="1" baseline="0" cap="none" i="0" spc="0" strike="noStrike" sz="2400" u="none">
          <a:solidFill>
            <a:schemeClr val="tx1"/>
          </a:solidFill>
          <a:effectLst>
            <a:outerShdw sx="100000" sy="100000" kx="0" ky="0" algn="b" rotWithShape="0" blurRad="25400" dist="12700" dir="16200000">
              <a:srgbClr val="000000">
                <a:alpha val="80000"/>
              </a:srgbClr>
            </a:outerShdw>
          </a:effectLst>
          <a:uFillTx/>
          <a:latin typeface="+mn-lt"/>
          <a:ea typeface="+mn-ea"/>
          <a:cs typeface="+mn-cs"/>
          <a:sym typeface="Palatino"/>
        </a:defRPr>
      </a:lvl6pPr>
      <a:lvl7pPr marL="0" marR="0" indent="1371600" algn="ctr" defTabSz="825500" latinLnBrk="0">
        <a:lnSpc>
          <a:spcPct val="100000"/>
        </a:lnSpc>
        <a:spcBef>
          <a:spcPts val="0"/>
        </a:spcBef>
        <a:spcAft>
          <a:spcPts val="0"/>
        </a:spcAft>
        <a:buClrTx/>
        <a:buSzTx/>
        <a:buFontTx/>
        <a:buNone/>
        <a:tabLst/>
        <a:defRPr b="1" baseline="0" cap="none" i="0" spc="0" strike="noStrike" sz="2400" u="none">
          <a:solidFill>
            <a:schemeClr val="tx1"/>
          </a:solidFill>
          <a:effectLst>
            <a:outerShdw sx="100000" sy="100000" kx="0" ky="0" algn="b" rotWithShape="0" blurRad="25400" dist="12700" dir="16200000">
              <a:srgbClr val="000000">
                <a:alpha val="80000"/>
              </a:srgbClr>
            </a:outerShdw>
          </a:effectLst>
          <a:uFillTx/>
          <a:latin typeface="+mn-lt"/>
          <a:ea typeface="+mn-ea"/>
          <a:cs typeface="+mn-cs"/>
          <a:sym typeface="Palatino"/>
        </a:defRPr>
      </a:lvl7pPr>
      <a:lvl8pPr marL="0" marR="0" indent="1600200" algn="ctr" defTabSz="825500" latinLnBrk="0">
        <a:lnSpc>
          <a:spcPct val="100000"/>
        </a:lnSpc>
        <a:spcBef>
          <a:spcPts val="0"/>
        </a:spcBef>
        <a:spcAft>
          <a:spcPts val="0"/>
        </a:spcAft>
        <a:buClrTx/>
        <a:buSzTx/>
        <a:buFontTx/>
        <a:buNone/>
        <a:tabLst/>
        <a:defRPr b="1" baseline="0" cap="none" i="0" spc="0" strike="noStrike" sz="2400" u="none">
          <a:solidFill>
            <a:schemeClr val="tx1"/>
          </a:solidFill>
          <a:effectLst>
            <a:outerShdw sx="100000" sy="100000" kx="0" ky="0" algn="b" rotWithShape="0" blurRad="25400" dist="12700" dir="16200000">
              <a:srgbClr val="000000">
                <a:alpha val="80000"/>
              </a:srgbClr>
            </a:outerShdw>
          </a:effectLst>
          <a:uFillTx/>
          <a:latin typeface="+mn-lt"/>
          <a:ea typeface="+mn-ea"/>
          <a:cs typeface="+mn-cs"/>
          <a:sym typeface="Palatino"/>
        </a:defRPr>
      </a:lvl8pPr>
      <a:lvl9pPr marL="0" marR="0" indent="1828800" algn="ctr" defTabSz="825500" latinLnBrk="0">
        <a:lnSpc>
          <a:spcPct val="100000"/>
        </a:lnSpc>
        <a:spcBef>
          <a:spcPts val="0"/>
        </a:spcBef>
        <a:spcAft>
          <a:spcPts val="0"/>
        </a:spcAft>
        <a:buClrTx/>
        <a:buSzTx/>
        <a:buFontTx/>
        <a:buNone/>
        <a:tabLst/>
        <a:defRPr b="1" baseline="0" cap="none" i="0" spc="0" strike="noStrike" sz="2400" u="none">
          <a:solidFill>
            <a:schemeClr val="tx1"/>
          </a:solidFill>
          <a:effectLst>
            <a:outerShdw sx="100000" sy="100000" kx="0" ky="0" algn="b" rotWithShape="0" blurRad="25400" dist="12700" dir="16200000">
              <a:srgbClr val="000000">
                <a:alpha val="80000"/>
              </a:srgbClr>
            </a:outerShdw>
          </a:effectLst>
          <a:uFillTx/>
          <a:latin typeface="+mn-lt"/>
          <a:ea typeface="+mn-ea"/>
          <a:cs typeface="+mn-cs"/>
          <a:sym typeface="Palatino"/>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tif"/><Relationship Id="rId3" Type="http://schemas.openxmlformats.org/officeDocument/2006/relationships/image" Target="../media/image6.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tif"/></Relationships>

</file>

<file path=ppt/slides/_rels/slide20.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tif"/><Relationship Id="rId3" Type="http://schemas.openxmlformats.org/officeDocument/2006/relationships/image" Target="../media/image7.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tif"/><Relationship Id="rId3" Type="http://schemas.openxmlformats.org/officeDocument/2006/relationships/image" Target="../media/image8.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5.tif"/><Relationship Id="rId3" Type="http://schemas.openxmlformats.org/officeDocument/2006/relationships/image" Target="../media/image9.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grpSp>
        <p:nvGrpSpPr>
          <p:cNvPr id="142" name="Image"/>
          <p:cNvGrpSpPr/>
          <p:nvPr/>
        </p:nvGrpSpPr>
        <p:grpSpPr>
          <a:xfrm>
            <a:off x="3989155" y="636016"/>
            <a:ext cx="16405690" cy="12443968"/>
            <a:chOff x="0" y="0"/>
            <a:chExt cx="16405688" cy="12443966"/>
          </a:xfrm>
        </p:grpSpPr>
        <p:pic>
          <p:nvPicPr>
            <p:cNvPr id="141" name="Image" descr="Image"/>
            <p:cNvPicPr>
              <a:picLocks noChangeAspect="1"/>
            </p:cNvPicPr>
            <p:nvPr/>
          </p:nvPicPr>
          <p:blipFill>
            <a:blip r:embed="rId2">
              <a:extLst/>
            </a:blip>
            <a:stretch>
              <a:fillRect/>
            </a:stretch>
          </p:blipFill>
          <p:spPr>
            <a:xfrm>
              <a:off x="127000" y="88900"/>
              <a:ext cx="16151689" cy="12113767"/>
            </a:xfrm>
            <a:prstGeom prst="rect">
              <a:avLst/>
            </a:prstGeom>
            <a:ln>
              <a:noFill/>
            </a:ln>
            <a:effectLst/>
          </p:spPr>
        </p:pic>
        <p:pic>
          <p:nvPicPr>
            <p:cNvPr id="140" name="Image" descr="Image"/>
            <p:cNvPicPr>
              <a:picLocks noChangeAspect="0"/>
            </p:cNvPicPr>
            <p:nvPr/>
          </p:nvPicPr>
          <p:blipFill>
            <a:blip r:embed="rId3">
              <a:extLst/>
            </a:blip>
            <a:stretch>
              <a:fillRect/>
            </a:stretch>
          </p:blipFill>
          <p:spPr>
            <a:xfrm>
              <a:off x="0" y="0"/>
              <a:ext cx="16405689" cy="12443967"/>
            </a:xfrm>
            <a:prstGeom prst="rect">
              <a:avLst/>
            </a:prstGeom>
            <a:effectLst/>
          </p:spPr>
        </p:pic>
      </p:gr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6" name="• Ephesians 4:7…"/>
          <p:cNvSpPr txBox="1"/>
          <p:nvPr>
            <p:ph type="ctrTitle"/>
          </p:nvPr>
        </p:nvSpPr>
        <p:spPr>
          <a:xfrm>
            <a:off x="3454400" y="1570456"/>
            <a:ext cx="17475200" cy="10442412"/>
          </a:xfrm>
          <a:prstGeom prst="rect">
            <a:avLst/>
          </a:prstGeom>
        </p:spPr>
        <p:txBody>
          <a:bodyPr/>
          <a:lstStyle/>
          <a:p>
            <a:pPr defTabSz="520065">
              <a:defRPr sz="6678">
                <a:effectLst>
                  <a:outerShdw sx="100000" sy="100000" kx="0" ky="0" algn="b" rotWithShape="0" blurRad="16002" dist="16002" dir="16200000">
                    <a:srgbClr val="000000">
                      <a:alpha val="34000"/>
                    </a:srgbClr>
                  </a:outerShdw>
                </a:effectLst>
                <a:latin typeface="Times Roman"/>
                <a:ea typeface="Times Roman"/>
                <a:cs typeface="Times Roman"/>
                <a:sym typeface="Times Roman"/>
              </a:defRPr>
            </a:pPr>
            <a:r>
              <a:t>• Ephesians 4:7</a:t>
            </a:r>
          </a:p>
          <a:p>
            <a:pPr defTabSz="520065">
              <a:defRPr sz="6678">
                <a:effectLst>
                  <a:outerShdw sx="100000" sy="100000" kx="0" ky="0" algn="b" rotWithShape="0" blurRad="16002" dist="16002" dir="16200000">
                    <a:srgbClr val="000000">
                      <a:alpha val="34000"/>
                    </a:srgbClr>
                  </a:outerShdw>
                </a:effectLst>
                <a:latin typeface="Times Roman"/>
                <a:ea typeface="Times Roman"/>
                <a:cs typeface="Times Roman"/>
                <a:sym typeface="Times Roman"/>
              </a:defRPr>
            </a:pPr>
            <a:r>
              <a:t>• Luke 2:29-32</a:t>
            </a:r>
          </a:p>
          <a:p>
            <a:pPr defTabSz="520065">
              <a:defRPr sz="6678">
                <a:effectLst>
                  <a:outerShdw sx="100000" sy="100000" kx="0" ky="0" algn="b" rotWithShape="0" blurRad="16002" dist="16002" dir="16200000">
                    <a:srgbClr val="000000">
                      <a:alpha val="34000"/>
                    </a:srgbClr>
                  </a:outerShdw>
                </a:effectLst>
                <a:latin typeface="Times Roman"/>
                <a:ea typeface="Times Roman"/>
                <a:cs typeface="Times Roman"/>
                <a:sym typeface="Times Roman"/>
              </a:defRPr>
            </a:pPr>
            <a:r>
              <a:t>• Romans 8:26</a:t>
            </a:r>
          </a:p>
          <a:p>
            <a:pPr defTabSz="520065">
              <a:defRPr sz="6678">
                <a:effectLst>
                  <a:outerShdw sx="100000" sy="100000" kx="0" ky="0" algn="b" rotWithShape="0" blurRad="16002" dist="16002" dir="16200000">
                    <a:srgbClr val="000000">
                      <a:alpha val="34000"/>
                    </a:srgbClr>
                  </a:outerShdw>
                </a:effectLst>
                <a:latin typeface="Times Roman"/>
                <a:ea typeface="Times Roman"/>
                <a:cs typeface="Times Roman"/>
                <a:sym typeface="Times Roman"/>
              </a:defRPr>
            </a:pPr>
            <a:r>
              <a:t>• Hebrews 13:5</a:t>
            </a:r>
          </a:p>
          <a:p>
            <a:pPr defTabSz="520065">
              <a:defRPr sz="6678">
                <a:effectLst>
                  <a:outerShdw sx="100000" sy="100000" kx="0" ky="0" algn="b" rotWithShape="0" blurRad="16002" dist="16002" dir="16200000">
                    <a:srgbClr val="000000">
                      <a:alpha val="34000"/>
                    </a:srgbClr>
                  </a:outerShdw>
                </a:effectLst>
                <a:latin typeface="Times Roman"/>
                <a:ea typeface="Times Roman"/>
                <a:cs typeface="Times Roman"/>
                <a:sym typeface="Times Roman"/>
              </a:defRPr>
            </a:pPr>
            <a:r>
              <a:t>• Genesis 9:16</a:t>
            </a:r>
          </a:p>
          <a:p>
            <a:pPr defTabSz="520065">
              <a:defRPr sz="6678">
                <a:effectLst>
                  <a:outerShdw sx="100000" sy="100000" kx="0" ky="0" algn="b" rotWithShape="0" blurRad="16002" dist="16002" dir="16200000">
                    <a:srgbClr val="000000">
                      <a:alpha val="34000"/>
                    </a:srgbClr>
                  </a:outerShdw>
                </a:effectLst>
                <a:latin typeface="Times Roman"/>
                <a:ea typeface="Times Roman"/>
                <a:cs typeface="Times Roman"/>
                <a:sym typeface="Times Roman"/>
              </a:defRPr>
            </a:pPr>
            <a:r>
              <a:t>• 2 Timothy 4:8</a:t>
            </a:r>
          </a:p>
          <a:p>
            <a:pPr defTabSz="520065">
              <a:defRPr sz="6678">
                <a:effectLst>
                  <a:outerShdw sx="100000" sy="100000" kx="0" ky="0" algn="b" rotWithShape="0" blurRad="16002" dist="16002" dir="16200000">
                    <a:srgbClr val="000000">
                      <a:alpha val="34000"/>
                    </a:srgbClr>
                  </a:outerShdw>
                </a:effectLst>
                <a:latin typeface="Times Roman"/>
                <a:ea typeface="Times Roman"/>
                <a:cs typeface="Times Roman"/>
                <a:sym typeface="Times Roman"/>
              </a:defRPr>
            </a:pPr>
            <a:r>
              <a:t>• Hebrews 8:6</a:t>
            </a:r>
          </a:p>
          <a:p>
            <a:pPr defTabSz="520065">
              <a:defRPr sz="6678">
                <a:effectLst>
                  <a:outerShdw sx="100000" sy="100000" kx="0" ky="0" algn="b" rotWithShape="0" blurRad="16002" dist="16002" dir="16200000">
                    <a:srgbClr val="000000">
                      <a:alpha val="34000"/>
                    </a:srgbClr>
                  </a:outerShdw>
                </a:effectLst>
                <a:latin typeface="Times Roman"/>
                <a:ea typeface="Times Roman"/>
                <a:cs typeface="Times Roman"/>
                <a:sym typeface="Times Roman"/>
              </a:defRPr>
            </a:pPr>
            <a:r>
              <a:t>• 1 John 1:7</a:t>
            </a:r>
          </a:p>
          <a:p>
            <a:pPr defTabSz="520065">
              <a:defRPr sz="6678">
                <a:effectLst>
                  <a:outerShdw sx="100000" sy="100000" kx="0" ky="0" algn="b" rotWithShape="0" blurRad="16002" dist="16002" dir="16200000">
                    <a:srgbClr val="000000">
                      <a:alpha val="34000"/>
                    </a:srgbClr>
                  </a:outerShdw>
                </a:effectLst>
                <a:latin typeface="Times Roman"/>
                <a:ea typeface="Times Roman"/>
                <a:cs typeface="Times Roman"/>
                <a:sym typeface="Times Roman"/>
              </a:defRPr>
            </a:pPr>
            <a:r>
              <a:t>• Matthew 6:14</a:t>
            </a:r>
          </a:p>
          <a:p>
            <a:pPr defTabSz="520065">
              <a:defRPr sz="6678">
                <a:effectLst>
                  <a:outerShdw sx="100000" sy="100000" kx="0" ky="0" algn="b" rotWithShape="0" blurRad="16002" dist="16002" dir="16200000">
                    <a:srgbClr val="000000">
                      <a:alpha val="34000"/>
                    </a:srgbClr>
                  </a:outerShdw>
                </a:effectLst>
                <a:latin typeface="Times Roman"/>
                <a:ea typeface="Times Roman"/>
                <a:cs typeface="Times Roman"/>
                <a:sym typeface="Times Roman"/>
              </a:defRPr>
            </a:pPr>
            <a:r>
              <a:t>• 1 John 2:25</a:t>
            </a:r>
          </a:p>
        </p:txBody>
      </p:sp>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8" name="* Introduction &amp; Key Points:…"/>
          <p:cNvSpPr txBox="1"/>
          <p:nvPr>
            <p:ph type="subTitle" idx="1"/>
          </p:nvPr>
        </p:nvSpPr>
        <p:spPr>
          <a:xfrm>
            <a:off x="2871192" y="1073235"/>
            <a:ext cx="18641616" cy="11569530"/>
          </a:xfrm>
          <a:prstGeom prst="rect">
            <a:avLst/>
          </a:prstGeom>
        </p:spPr>
        <p:txBody>
          <a:bodyPr/>
          <a:lstStyle/>
          <a:p>
            <a:pPr algn="l">
              <a:lnSpc>
                <a:spcPct val="100000"/>
              </a:lnSpc>
              <a:defRPr i="0" sz="10600" u="sng">
                <a:solidFill>
                  <a:srgbClr val="F4D799"/>
                </a:solidFill>
                <a:effectLst>
                  <a:outerShdw sx="100000" sy="100000" kx="0" ky="0" algn="b" rotWithShape="0" blurRad="25400" dist="25400" dir="16200000">
                    <a:srgbClr val="000000">
                      <a:alpha val="34000"/>
                    </a:srgbClr>
                  </a:outerShdw>
                </a:effectLst>
                <a:latin typeface="Times Roman"/>
                <a:ea typeface="Times Roman"/>
                <a:cs typeface="Times Roman"/>
                <a:sym typeface="Times Roman"/>
              </a:defRPr>
            </a:pPr>
            <a:r>
              <a:t>* Introduction &amp; Key Points:</a:t>
            </a:r>
          </a:p>
          <a:p>
            <a:pPr marL="228600" indent="-228600" algn="l">
              <a:lnSpc>
                <a:spcPct val="100000"/>
              </a:lnSpc>
              <a:buSzPct val="100000"/>
              <a:buChar char="•"/>
              <a:defRPr i="0" sz="7900">
                <a:solidFill>
                  <a:srgbClr val="F4D799"/>
                </a:solidFill>
                <a:effectLst>
                  <a:outerShdw sx="100000" sy="100000" kx="0" ky="0" algn="b" rotWithShape="0" blurRad="25400" dist="25400" dir="16200000">
                    <a:srgbClr val="000000">
                      <a:alpha val="34000"/>
                    </a:srgbClr>
                  </a:outerShdw>
                </a:effectLst>
                <a:latin typeface="Times Roman"/>
                <a:ea typeface="Times Roman"/>
                <a:cs typeface="Times Roman"/>
                <a:sym typeface="Times Roman"/>
              </a:defRPr>
            </a:pPr>
            <a:r>
              <a:t> We have many gifts if we are in Christ Jesus.</a:t>
            </a:r>
          </a:p>
          <a:p>
            <a:pPr marL="228600" indent="-228600" algn="l">
              <a:lnSpc>
                <a:spcPct val="100000"/>
              </a:lnSpc>
              <a:buSzPct val="100000"/>
              <a:buChar char="•"/>
              <a:defRPr i="0" sz="7900">
                <a:solidFill>
                  <a:srgbClr val="F4D799"/>
                </a:solidFill>
                <a:effectLst>
                  <a:outerShdw sx="100000" sy="100000" kx="0" ky="0" algn="b" rotWithShape="0" blurRad="25400" dist="25400" dir="16200000">
                    <a:srgbClr val="000000">
                      <a:alpha val="34000"/>
                    </a:srgbClr>
                  </a:outerShdw>
                </a:effectLst>
                <a:latin typeface="Times Roman"/>
                <a:ea typeface="Times Roman"/>
                <a:cs typeface="Times Roman"/>
                <a:sym typeface="Times Roman"/>
              </a:defRPr>
            </a:pPr>
            <a:r>
              <a:t> If we are in Christ Jesus, we have many promises.</a:t>
            </a:r>
          </a:p>
        </p:txBody>
      </p:sp>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0" name="* The Promise of a Gift…"/>
          <p:cNvSpPr txBox="1"/>
          <p:nvPr>
            <p:ph type="subTitle" idx="1"/>
          </p:nvPr>
        </p:nvSpPr>
        <p:spPr>
          <a:xfrm>
            <a:off x="1657774" y="1073235"/>
            <a:ext cx="21068452" cy="11569530"/>
          </a:xfrm>
          <a:prstGeom prst="rect">
            <a:avLst/>
          </a:prstGeom>
        </p:spPr>
        <p:txBody>
          <a:bodyPr/>
          <a:lstStyle/>
          <a:p>
            <a:pPr>
              <a:lnSpc>
                <a:spcPct val="100000"/>
              </a:lnSpc>
              <a:defRPr i="0" sz="10600" u="sng">
                <a:solidFill>
                  <a:srgbClr val="F4D799"/>
                </a:solidFill>
                <a:effectLst>
                  <a:outerShdw sx="100000" sy="100000" kx="0" ky="0" algn="b" rotWithShape="0" blurRad="25400" dist="25400" dir="16200000">
                    <a:srgbClr val="000000">
                      <a:alpha val="34000"/>
                    </a:srgbClr>
                  </a:outerShdw>
                </a:effectLst>
                <a:latin typeface="Times Roman"/>
                <a:ea typeface="Times Roman"/>
                <a:cs typeface="Times Roman"/>
                <a:sym typeface="Times Roman"/>
              </a:defRPr>
            </a:pPr>
            <a:r>
              <a:t>* The Promise of a Gift</a:t>
            </a:r>
          </a:p>
          <a:p>
            <a:pPr>
              <a:lnSpc>
                <a:spcPct val="100000"/>
              </a:lnSpc>
              <a:defRPr i="0" sz="10600">
                <a:solidFill>
                  <a:srgbClr val="F4D799"/>
                </a:solidFill>
                <a:effectLst>
                  <a:outerShdw sx="100000" sy="100000" kx="0" ky="0" algn="b" rotWithShape="0" blurRad="25400" dist="25400" dir="16200000">
                    <a:srgbClr val="000000">
                      <a:alpha val="34000"/>
                    </a:srgbClr>
                  </a:outerShdw>
                </a:effectLst>
                <a:latin typeface="Times Roman"/>
                <a:ea typeface="Times Roman"/>
                <a:cs typeface="Times Roman"/>
                <a:sym typeface="Times Roman"/>
              </a:defRPr>
            </a:pPr>
            <a:r>
              <a:t>• Ephesians 4:7</a:t>
            </a:r>
          </a:p>
          <a:p>
            <a:pPr>
              <a:lnSpc>
                <a:spcPct val="100000"/>
              </a:lnSpc>
              <a:defRPr i="0" sz="10600">
                <a:solidFill>
                  <a:srgbClr val="F4D799"/>
                </a:solidFill>
                <a:effectLst>
                  <a:outerShdw sx="100000" sy="100000" kx="0" ky="0" algn="b" rotWithShape="0" blurRad="25400" dist="25400" dir="16200000">
                    <a:srgbClr val="000000">
                      <a:alpha val="34000"/>
                    </a:srgbClr>
                  </a:outerShdw>
                </a:effectLst>
                <a:latin typeface="Times Roman"/>
                <a:ea typeface="Times Roman"/>
                <a:cs typeface="Times Roman"/>
                <a:sym typeface="Times Roman"/>
              </a:defRPr>
            </a:pPr>
          </a:p>
          <a:p>
            <a:pPr>
              <a:lnSpc>
                <a:spcPct val="100000"/>
              </a:lnSpc>
              <a:defRPr i="0" sz="10600">
                <a:solidFill>
                  <a:srgbClr val="F4D799"/>
                </a:solidFill>
                <a:effectLst>
                  <a:outerShdw sx="100000" sy="100000" kx="0" ky="0" algn="b" rotWithShape="0" blurRad="25400" dist="25400" dir="16200000">
                    <a:srgbClr val="000000">
                      <a:alpha val="34000"/>
                    </a:srgbClr>
                  </a:outerShdw>
                </a:effectLst>
                <a:latin typeface="Times Roman"/>
                <a:ea typeface="Times Roman"/>
                <a:cs typeface="Times Roman"/>
                <a:sym typeface="Times Roman"/>
              </a:defRPr>
            </a:pPr>
            <a:r>
              <a:t>7 But to each one of us grace was given according to the measure of Christ's gift.</a:t>
            </a:r>
          </a:p>
        </p:txBody>
      </p:sp>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2" name="* The Promise of the Son…"/>
          <p:cNvSpPr txBox="1"/>
          <p:nvPr>
            <p:ph type="subTitle" idx="1"/>
          </p:nvPr>
        </p:nvSpPr>
        <p:spPr>
          <a:xfrm>
            <a:off x="1657774" y="1073235"/>
            <a:ext cx="21068452" cy="11569530"/>
          </a:xfrm>
          <a:prstGeom prst="rect">
            <a:avLst/>
          </a:prstGeom>
        </p:spPr>
        <p:txBody>
          <a:bodyPr/>
          <a:lstStyle/>
          <a:p>
            <a:pPr defTabSz="528319">
              <a:lnSpc>
                <a:spcPct val="100000"/>
              </a:lnSpc>
              <a:defRPr b="1" i="0" sz="6783" u="sng">
                <a:solidFill>
                  <a:srgbClr val="F4D799"/>
                </a:solidFill>
                <a:effectLst>
                  <a:outerShdw sx="100000" sy="100000" kx="0" ky="0" algn="b" rotWithShape="0" blurRad="16256" dist="16256" dir="16200000">
                    <a:srgbClr val="000000">
                      <a:alpha val="34000"/>
                    </a:srgbClr>
                  </a:outerShdw>
                </a:effectLst>
                <a:latin typeface="Times Roman"/>
                <a:ea typeface="Times Roman"/>
                <a:cs typeface="Times Roman"/>
                <a:sym typeface="Times Roman"/>
              </a:defRPr>
            </a:pPr>
            <a:r>
              <a:t>* The Promise of the Son</a:t>
            </a:r>
          </a:p>
          <a:p>
            <a:pPr defTabSz="528319">
              <a:lnSpc>
                <a:spcPct val="100000"/>
              </a:lnSpc>
              <a:defRPr i="0" sz="6783">
                <a:solidFill>
                  <a:srgbClr val="F4D799"/>
                </a:solidFill>
                <a:effectLst>
                  <a:outerShdw sx="100000" sy="100000" kx="0" ky="0" algn="b" rotWithShape="0" blurRad="16256" dist="16256" dir="16200000">
                    <a:srgbClr val="000000">
                      <a:alpha val="34000"/>
                    </a:srgbClr>
                  </a:outerShdw>
                </a:effectLst>
                <a:latin typeface="Times Roman"/>
                <a:ea typeface="Times Roman"/>
                <a:cs typeface="Times Roman"/>
                <a:sym typeface="Times Roman"/>
              </a:defRPr>
            </a:pPr>
            <a:r>
              <a:t>• Luke 2:29-32</a:t>
            </a:r>
          </a:p>
          <a:p>
            <a:pPr defTabSz="528319">
              <a:lnSpc>
                <a:spcPct val="100000"/>
              </a:lnSpc>
              <a:defRPr i="0" sz="6783">
                <a:solidFill>
                  <a:srgbClr val="F4D799"/>
                </a:solidFill>
                <a:effectLst>
                  <a:outerShdw sx="100000" sy="100000" kx="0" ky="0" algn="b" rotWithShape="0" blurRad="16256" dist="16256" dir="16200000">
                    <a:srgbClr val="000000">
                      <a:alpha val="34000"/>
                    </a:srgbClr>
                  </a:outerShdw>
                </a:effectLst>
                <a:latin typeface="Times Roman"/>
                <a:ea typeface="Times Roman"/>
                <a:cs typeface="Times Roman"/>
                <a:sym typeface="Times Roman"/>
              </a:defRPr>
            </a:pPr>
          </a:p>
          <a:p>
            <a:pPr defTabSz="528319">
              <a:lnSpc>
                <a:spcPct val="100000"/>
              </a:lnSpc>
              <a:defRPr i="0" sz="6783">
                <a:solidFill>
                  <a:srgbClr val="F4D799"/>
                </a:solidFill>
                <a:effectLst>
                  <a:outerShdw sx="100000" sy="100000" kx="0" ky="0" algn="b" rotWithShape="0" blurRad="16256" dist="16256" dir="16200000">
                    <a:srgbClr val="000000">
                      <a:alpha val="34000"/>
                    </a:srgbClr>
                  </a:outerShdw>
                </a:effectLst>
                <a:latin typeface="Times Roman"/>
                <a:ea typeface="Times Roman"/>
                <a:cs typeface="Times Roman"/>
                <a:sym typeface="Times Roman"/>
              </a:defRPr>
            </a:pPr>
            <a:r>
              <a:t>   29 "Now Lord, You are releasing Your bond-servant to depart in peace,</a:t>
            </a:r>
          </a:p>
          <a:p>
            <a:pPr defTabSz="528319">
              <a:lnSpc>
                <a:spcPct val="100000"/>
              </a:lnSpc>
              <a:defRPr i="0" sz="6783">
                <a:solidFill>
                  <a:srgbClr val="F4D799"/>
                </a:solidFill>
                <a:effectLst>
                  <a:outerShdw sx="100000" sy="100000" kx="0" ky="0" algn="b" rotWithShape="0" blurRad="16256" dist="16256" dir="16200000">
                    <a:srgbClr val="000000">
                      <a:alpha val="34000"/>
                    </a:srgbClr>
                  </a:outerShdw>
                </a:effectLst>
                <a:latin typeface="Times Roman"/>
                <a:ea typeface="Times Roman"/>
                <a:cs typeface="Times Roman"/>
                <a:sym typeface="Times Roman"/>
              </a:defRPr>
            </a:pPr>
            <a:r>
              <a:t>        According to Your word; </a:t>
            </a:r>
          </a:p>
          <a:p>
            <a:pPr defTabSz="528319">
              <a:lnSpc>
                <a:spcPct val="100000"/>
              </a:lnSpc>
              <a:defRPr i="0" sz="6783">
                <a:solidFill>
                  <a:srgbClr val="F4D799"/>
                </a:solidFill>
                <a:effectLst>
                  <a:outerShdw sx="100000" sy="100000" kx="0" ky="0" algn="b" rotWithShape="0" blurRad="16256" dist="16256" dir="16200000">
                    <a:srgbClr val="000000">
                      <a:alpha val="34000"/>
                    </a:srgbClr>
                  </a:outerShdw>
                </a:effectLst>
                <a:latin typeface="Times Roman"/>
                <a:ea typeface="Times Roman"/>
                <a:cs typeface="Times Roman"/>
                <a:sym typeface="Times Roman"/>
              </a:defRPr>
            </a:pPr>
            <a:r>
              <a:t>   30 For my eyes have seen Your salvation, </a:t>
            </a:r>
          </a:p>
          <a:p>
            <a:pPr defTabSz="528319">
              <a:lnSpc>
                <a:spcPct val="100000"/>
              </a:lnSpc>
              <a:defRPr i="0" sz="6783">
                <a:solidFill>
                  <a:srgbClr val="F4D799"/>
                </a:solidFill>
                <a:effectLst>
                  <a:outerShdw sx="100000" sy="100000" kx="0" ky="0" algn="b" rotWithShape="0" blurRad="16256" dist="16256" dir="16200000">
                    <a:srgbClr val="000000">
                      <a:alpha val="34000"/>
                    </a:srgbClr>
                  </a:outerShdw>
                </a:effectLst>
                <a:latin typeface="Times Roman"/>
                <a:ea typeface="Times Roman"/>
                <a:cs typeface="Times Roman"/>
                <a:sym typeface="Times Roman"/>
              </a:defRPr>
            </a:pPr>
            <a:r>
              <a:t>   31 Which You have prepared in the presence of all peoples, </a:t>
            </a:r>
          </a:p>
          <a:p>
            <a:pPr defTabSz="528319">
              <a:lnSpc>
                <a:spcPct val="100000"/>
              </a:lnSpc>
              <a:defRPr i="0" sz="6783">
                <a:solidFill>
                  <a:srgbClr val="F4D799"/>
                </a:solidFill>
                <a:effectLst>
                  <a:outerShdw sx="100000" sy="100000" kx="0" ky="0" algn="b" rotWithShape="0" blurRad="16256" dist="16256" dir="16200000">
                    <a:srgbClr val="000000">
                      <a:alpha val="34000"/>
                    </a:srgbClr>
                  </a:outerShdw>
                </a:effectLst>
                <a:latin typeface="Times Roman"/>
                <a:ea typeface="Times Roman"/>
                <a:cs typeface="Times Roman"/>
                <a:sym typeface="Times Roman"/>
              </a:defRPr>
            </a:pPr>
            <a:r>
              <a:t>   32 A LIGHT OF REVELATION TO THE GENTILES,</a:t>
            </a:r>
          </a:p>
          <a:p>
            <a:pPr defTabSz="528319">
              <a:lnSpc>
                <a:spcPct val="100000"/>
              </a:lnSpc>
              <a:defRPr i="0" sz="6783">
                <a:solidFill>
                  <a:srgbClr val="F4D799"/>
                </a:solidFill>
                <a:effectLst>
                  <a:outerShdw sx="100000" sy="100000" kx="0" ky="0" algn="b" rotWithShape="0" blurRad="16256" dist="16256" dir="16200000">
                    <a:srgbClr val="000000">
                      <a:alpha val="34000"/>
                    </a:srgbClr>
                  </a:outerShdw>
                </a:effectLst>
                <a:latin typeface="Times Roman"/>
                <a:ea typeface="Times Roman"/>
                <a:cs typeface="Times Roman"/>
                <a:sym typeface="Times Roman"/>
              </a:defRPr>
            </a:pPr>
            <a:r>
              <a:t>        And the glory of Your people Israel."</a:t>
            </a:r>
          </a:p>
        </p:txBody>
      </p:sp>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4" name="* The Promise of the Spirit…"/>
          <p:cNvSpPr txBox="1"/>
          <p:nvPr>
            <p:ph type="subTitle" idx="1"/>
          </p:nvPr>
        </p:nvSpPr>
        <p:spPr>
          <a:xfrm>
            <a:off x="1657774" y="1073235"/>
            <a:ext cx="21068452" cy="11569530"/>
          </a:xfrm>
          <a:prstGeom prst="rect">
            <a:avLst/>
          </a:prstGeom>
        </p:spPr>
        <p:txBody>
          <a:bodyPr/>
          <a:lstStyle/>
          <a:p>
            <a:pPr defTabSz="726440">
              <a:lnSpc>
                <a:spcPct val="100000"/>
              </a:lnSpc>
              <a:defRPr i="0" sz="9328" u="sng">
                <a:solidFill>
                  <a:srgbClr val="F4D799"/>
                </a:solidFill>
                <a:effectLst>
                  <a:outerShdw sx="100000" sy="100000" kx="0" ky="0" algn="b" rotWithShape="0" blurRad="22352" dist="22352" dir="16200000">
                    <a:srgbClr val="000000">
                      <a:alpha val="34000"/>
                    </a:srgbClr>
                  </a:outerShdw>
                </a:effectLst>
                <a:latin typeface="Times Roman"/>
                <a:ea typeface="Times Roman"/>
                <a:cs typeface="Times Roman"/>
                <a:sym typeface="Times Roman"/>
              </a:defRPr>
            </a:pPr>
            <a:r>
              <a:t>* The Promise of the Spirit</a:t>
            </a:r>
          </a:p>
          <a:p>
            <a:pPr defTabSz="726440">
              <a:lnSpc>
                <a:spcPct val="100000"/>
              </a:lnSpc>
              <a:defRPr i="0" sz="9328">
                <a:solidFill>
                  <a:srgbClr val="F4D799"/>
                </a:solidFill>
                <a:effectLst>
                  <a:outerShdw sx="100000" sy="100000" kx="0" ky="0" algn="b" rotWithShape="0" blurRad="22352" dist="22352" dir="16200000">
                    <a:srgbClr val="000000">
                      <a:alpha val="34000"/>
                    </a:srgbClr>
                  </a:outerShdw>
                </a:effectLst>
                <a:latin typeface="Times Roman"/>
                <a:ea typeface="Times Roman"/>
                <a:cs typeface="Times Roman"/>
                <a:sym typeface="Times Roman"/>
              </a:defRPr>
            </a:pPr>
            <a:r>
              <a:t>• Romans 8:26</a:t>
            </a:r>
          </a:p>
          <a:p>
            <a:pPr defTabSz="726440">
              <a:lnSpc>
                <a:spcPct val="100000"/>
              </a:lnSpc>
              <a:defRPr i="0" sz="9328">
                <a:solidFill>
                  <a:srgbClr val="F4D799"/>
                </a:solidFill>
                <a:effectLst>
                  <a:outerShdw sx="100000" sy="100000" kx="0" ky="0" algn="b" rotWithShape="0" blurRad="22352" dist="22352" dir="16200000">
                    <a:srgbClr val="000000">
                      <a:alpha val="34000"/>
                    </a:srgbClr>
                  </a:outerShdw>
                </a:effectLst>
                <a:latin typeface="Times Roman"/>
                <a:ea typeface="Times Roman"/>
                <a:cs typeface="Times Roman"/>
                <a:sym typeface="Times Roman"/>
              </a:defRPr>
            </a:pPr>
          </a:p>
          <a:p>
            <a:pPr defTabSz="726440">
              <a:lnSpc>
                <a:spcPct val="100000"/>
              </a:lnSpc>
              <a:defRPr i="0" sz="9328">
                <a:solidFill>
                  <a:srgbClr val="F4D799"/>
                </a:solidFill>
                <a:effectLst>
                  <a:outerShdw sx="100000" sy="100000" kx="0" ky="0" algn="b" rotWithShape="0" blurRad="22352" dist="22352" dir="16200000">
                    <a:srgbClr val="000000">
                      <a:alpha val="34000"/>
                    </a:srgbClr>
                  </a:outerShdw>
                </a:effectLst>
                <a:latin typeface="Times Roman"/>
                <a:ea typeface="Times Roman"/>
                <a:cs typeface="Times Roman"/>
                <a:sym typeface="Times Roman"/>
              </a:defRPr>
            </a:pPr>
            <a:r>
              <a:t>26 In the same way the Spirit also helps our weakness; for we do not know how to pray as we should, but the Spirit Himself intercedes for us with groanings too deep for words;</a:t>
            </a:r>
          </a:p>
        </p:txBody>
      </p:sp>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6" name="* The Promise of God…"/>
          <p:cNvSpPr txBox="1"/>
          <p:nvPr>
            <p:ph type="subTitle" idx="1"/>
          </p:nvPr>
        </p:nvSpPr>
        <p:spPr>
          <a:xfrm>
            <a:off x="1657774" y="1073235"/>
            <a:ext cx="21068452" cy="11569530"/>
          </a:xfrm>
          <a:prstGeom prst="rect">
            <a:avLst/>
          </a:prstGeom>
        </p:spPr>
        <p:txBody>
          <a:bodyPr/>
          <a:lstStyle/>
          <a:p>
            <a:pPr defTabSz="726440">
              <a:lnSpc>
                <a:spcPct val="100000"/>
              </a:lnSpc>
              <a:defRPr i="0" sz="9328" u="sng">
                <a:solidFill>
                  <a:srgbClr val="F4D799"/>
                </a:solidFill>
                <a:effectLst>
                  <a:outerShdw sx="100000" sy="100000" kx="0" ky="0" algn="b" rotWithShape="0" blurRad="22352" dist="22352" dir="16200000">
                    <a:srgbClr val="000000">
                      <a:alpha val="34000"/>
                    </a:srgbClr>
                  </a:outerShdw>
                </a:effectLst>
                <a:latin typeface="Times Roman"/>
                <a:ea typeface="Times Roman"/>
                <a:cs typeface="Times Roman"/>
                <a:sym typeface="Times Roman"/>
              </a:defRPr>
            </a:pPr>
            <a:r>
              <a:t>* The Promise of God</a:t>
            </a:r>
          </a:p>
          <a:p>
            <a:pPr defTabSz="726440">
              <a:lnSpc>
                <a:spcPct val="100000"/>
              </a:lnSpc>
              <a:defRPr i="0" sz="9328">
                <a:solidFill>
                  <a:srgbClr val="F4D799"/>
                </a:solidFill>
                <a:effectLst>
                  <a:outerShdw sx="100000" sy="100000" kx="0" ky="0" algn="b" rotWithShape="0" blurRad="22352" dist="22352" dir="16200000">
                    <a:srgbClr val="000000">
                      <a:alpha val="34000"/>
                    </a:srgbClr>
                  </a:outerShdw>
                </a:effectLst>
                <a:latin typeface="Times Roman"/>
                <a:ea typeface="Times Roman"/>
                <a:cs typeface="Times Roman"/>
                <a:sym typeface="Times Roman"/>
              </a:defRPr>
            </a:pPr>
            <a:r>
              <a:t>• Hebrews 13:5</a:t>
            </a:r>
          </a:p>
          <a:p>
            <a:pPr defTabSz="726440">
              <a:lnSpc>
                <a:spcPct val="100000"/>
              </a:lnSpc>
              <a:defRPr i="0" sz="9328">
                <a:solidFill>
                  <a:srgbClr val="F4D799"/>
                </a:solidFill>
                <a:effectLst>
                  <a:outerShdw sx="100000" sy="100000" kx="0" ky="0" algn="b" rotWithShape="0" blurRad="22352" dist="22352" dir="16200000">
                    <a:srgbClr val="000000">
                      <a:alpha val="34000"/>
                    </a:srgbClr>
                  </a:outerShdw>
                </a:effectLst>
                <a:latin typeface="Times Roman"/>
                <a:ea typeface="Times Roman"/>
                <a:cs typeface="Times Roman"/>
                <a:sym typeface="Times Roman"/>
              </a:defRPr>
            </a:pPr>
          </a:p>
          <a:p>
            <a:pPr defTabSz="726440">
              <a:lnSpc>
                <a:spcPct val="100000"/>
              </a:lnSpc>
              <a:defRPr i="0" sz="9328">
                <a:solidFill>
                  <a:srgbClr val="F4D799"/>
                </a:solidFill>
                <a:effectLst>
                  <a:outerShdw sx="100000" sy="100000" kx="0" ky="0" algn="b" rotWithShape="0" blurRad="22352" dist="22352" dir="16200000">
                    <a:srgbClr val="000000">
                      <a:alpha val="34000"/>
                    </a:srgbClr>
                  </a:outerShdw>
                </a:effectLst>
                <a:latin typeface="Times Roman"/>
                <a:ea typeface="Times Roman"/>
                <a:cs typeface="Times Roman"/>
                <a:sym typeface="Times Roman"/>
              </a:defRPr>
            </a:pPr>
            <a:r>
              <a:t>5 Make sure that your character is free from the love of money, being content with what you have; for He Himself has said, "I WILL NEVER DESERT YOU, NOR WILL I EVER FORSAKE YOU,"</a:t>
            </a:r>
          </a:p>
        </p:txBody>
      </p:sp>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8" name="* The Promise of a Rainbow…"/>
          <p:cNvSpPr txBox="1"/>
          <p:nvPr>
            <p:ph type="subTitle" idx="1"/>
          </p:nvPr>
        </p:nvSpPr>
        <p:spPr>
          <a:xfrm>
            <a:off x="1657774" y="1073235"/>
            <a:ext cx="21068452" cy="11569530"/>
          </a:xfrm>
          <a:prstGeom prst="rect">
            <a:avLst/>
          </a:prstGeom>
        </p:spPr>
        <p:txBody>
          <a:bodyPr/>
          <a:lstStyle/>
          <a:p>
            <a:pPr defTabSz="726440">
              <a:lnSpc>
                <a:spcPct val="100000"/>
              </a:lnSpc>
              <a:defRPr i="0" sz="9328" u="sng">
                <a:solidFill>
                  <a:srgbClr val="F4D799"/>
                </a:solidFill>
                <a:effectLst>
                  <a:outerShdw sx="100000" sy="100000" kx="0" ky="0" algn="b" rotWithShape="0" blurRad="22352" dist="22352" dir="16200000">
                    <a:srgbClr val="000000">
                      <a:alpha val="34000"/>
                    </a:srgbClr>
                  </a:outerShdw>
                </a:effectLst>
                <a:latin typeface="Times Roman"/>
                <a:ea typeface="Times Roman"/>
                <a:cs typeface="Times Roman"/>
                <a:sym typeface="Times Roman"/>
              </a:defRPr>
            </a:pPr>
            <a:r>
              <a:t>* The Promise of a Rainbow</a:t>
            </a:r>
          </a:p>
          <a:p>
            <a:pPr defTabSz="726440">
              <a:lnSpc>
                <a:spcPct val="100000"/>
              </a:lnSpc>
              <a:defRPr i="0" sz="9328">
                <a:solidFill>
                  <a:srgbClr val="F4D799"/>
                </a:solidFill>
                <a:effectLst>
                  <a:outerShdw sx="100000" sy="100000" kx="0" ky="0" algn="b" rotWithShape="0" blurRad="22352" dist="22352" dir="16200000">
                    <a:srgbClr val="000000">
                      <a:alpha val="34000"/>
                    </a:srgbClr>
                  </a:outerShdw>
                </a:effectLst>
                <a:latin typeface="Times Roman"/>
                <a:ea typeface="Times Roman"/>
                <a:cs typeface="Times Roman"/>
                <a:sym typeface="Times Roman"/>
              </a:defRPr>
            </a:pPr>
            <a:r>
              <a:t>• Genesis 9:16</a:t>
            </a:r>
          </a:p>
          <a:p>
            <a:pPr defTabSz="726440">
              <a:lnSpc>
                <a:spcPct val="100000"/>
              </a:lnSpc>
              <a:defRPr i="0" sz="9328">
                <a:solidFill>
                  <a:srgbClr val="F4D799"/>
                </a:solidFill>
                <a:effectLst>
                  <a:outerShdw sx="100000" sy="100000" kx="0" ky="0" algn="b" rotWithShape="0" blurRad="22352" dist="22352" dir="16200000">
                    <a:srgbClr val="000000">
                      <a:alpha val="34000"/>
                    </a:srgbClr>
                  </a:outerShdw>
                </a:effectLst>
                <a:latin typeface="Times Roman"/>
                <a:ea typeface="Times Roman"/>
                <a:cs typeface="Times Roman"/>
                <a:sym typeface="Times Roman"/>
              </a:defRPr>
            </a:pPr>
          </a:p>
          <a:p>
            <a:pPr defTabSz="726440">
              <a:lnSpc>
                <a:spcPct val="100000"/>
              </a:lnSpc>
              <a:defRPr i="0" sz="9328">
                <a:solidFill>
                  <a:srgbClr val="F4D799"/>
                </a:solidFill>
                <a:effectLst>
                  <a:outerShdw sx="100000" sy="100000" kx="0" ky="0" algn="b" rotWithShape="0" blurRad="22352" dist="22352" dir="16200000">
                    <a:srgbClr val="000000">
                      <a:alpha val="34000"/>
                    </a:srgbClr>
                  </a:outerShdw>
                </a:effectLst>
                <a:latin typeface="Times Roman"/>
                <a:ea typeface="Times Roman"/>
                <a:cs typeface="Times Roman"/>
                <a:sym typeface="Times Roman"/>
              </a:defRPr>
            </a:pPr>
            <a:r>
              <a:t>16 "When the bow is in the cloud, then I will look upon it, to remember the everlasting covenant between God and every living creature of all flesh that is on the earth."</a:t>
            </a:r>
          </a:p>
        </p:txBody>
      </p:sp>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0" name="* The Promise of a Crown…"/>
          <p:cNvSpPr txBox="1"/>
          <p:nvPr>
            <p:ph type="subTitle" idx="1"/>
          </p:nvPr>
        </p:nvSpPr>
        <p:spPr>
          <a:xfrm>
            <a:off x="1657774" y="1073235"/>
            <a:ext cx="21068452" cy="11569530"/>
          </a:xfrm>
          <a:prstGeom prst="rect">
            <a:avLst/>
          </a:prstGeom>
        </p:spPr>
        <p:txBody>
          <a:bodyPr/>
          <a:lstStyle/>
          <a:p>
            <a:pPr defTabSz="726440">
              <a:lnSpc>
                <a:spcPct val="100000"/>
              </a:lnSpc>
              <a:defRPr i="0" sz="9328" u="sng">
                <a:solidFill>
                  <a:srgbClr val="F4D799"/>
                </a:solidFill>
                <a:effectLst>
                  <a:outerShdw sx="100000" sy="100000" kx="0" ky="0" algn="b" rotWithShape="0" blurRad="22352" dist="22352" dir="16200000">
                    <a:srgbClr val="000000">
                      <a:alpha val="34000"/>
                    </a:srgbClr>
                  </a:outerShdw>
                </a:effectLst>
                <a:latin typeface="Times Roman"/>
                <a:ea typeface="Times Roman"/>
                <a:cs typeface="Times Roman"/>
                <a:sym typeface="Times Roman"/>
              </a:defRPr>
            </a:pPr>
            <a:r>
              <a:t>* The Promise of a Crown</a:t>
            </a:r>
          </a:p>
          <a:p>
            <a:pPr defTabSz="726440">
              <a:lnSpc>
                <a:spcPct val="100000"/>
              </a:lnSpc>
              <a:defRPr i="0" sz="9328">
                <a:solidFill>
                  <a:srgbClr val="F4D799"/>
                </a:solidFill>
                <a:effectLst>
                  <a:outerShdw sx="100000" sy="100000" kx="0" ky="0" algn="b" rotWithShape="0" blurRad="22352" dist="22352" dir="16200000">
                    <a:srgbClr val="000000">
                      <a:alpha val="34000"/>
                    </a:srgbClr>
                  </a:outerShdw>
                </a:effectLst>
                <a:latin typeface="Times Roman"/>
                <a:ea typeface="Times Roman"/>
                <a:cs typeface="Times Roman"/>
                <a:sym typeface="Times Roman"/>
              </a:defRPr>
            </a:pPr>
            <a:r>
              <a:t>• 2 Timothy 4:8</a:t>
            </a:r>
          </a:p>
          <a:p>
            <a:pPr defTabSz="726440">
              <a:lnSpc>
                <a:spcPct val="100000"/>
              </a:lnSpc>
              <a:defRPr i="0" sz="9328">
                <a:solidFill>
                  <a:srgbClr val="F4D799"/>
                </a:solidFill>
                <a:effectLst>
                  <a:outerShdw sx="100000" sy="100000" kx="0" ky="0" algn="b" rotWithShape="0" blurRad="22352" dist="22352" dir="16200000">
                    <a:srgbClr val="000000">
                      <a:alpha val="34000"/>
                    </a:srgbClr>
                  </a:outerShdw>
                </a:effectLst>
                <a:latin typeface="Times Roman"/>
                <a:ea typeface="Times Roman"/>
                <a:cs typeface="Times Roman"/>
                <a:sym typeface="Times Roman"/>
              </a:defRPr>
            </a:pPr>
          </a:p>
          <a:p>
            <a:pPr defTabSz="726440">
              <a:lnSpc>
                <a:spcPct val="100000"/>
              </a:lnSpc>
              <a:defRPr i="0" sz="9328">
                <a:solidFill>
                  <a:srgbClr val="F4D799"/>
                </a:solidFill>
                <a:effectLst>
                  <a:outerShdw sx="100000" sy="100000" kx="0" ky="0" algn="b" rotWithShape="0" blurRad="22352" dist="22352" dir="16200000">
                    <a:srgbClr val="000000">
                      <a:alpha val="34000"/>
                    </a:srgbClr>
                  </a:outerShdw>
                </a:effectLst>
                <a:latin typeface="Times Roman"/>
                <a:ea typeface="Times Roman"/>
                <a:cs typeface="Times Roman"/>
                <a:sym typeface="Times Roman"/>
              </a:defRPr>
            </a:pPr>
            <a:r>
              <a:t>8 in the future there is laid up for me the crown of righteousness, which the Lord, the righteous Judge, will award to me on that day; and not only to me, but also to all who have loved His appearing.</a:t>
            </a:r>
          </a:p>
        </p:txBody>
      </p:sp>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2" name="* The Promise of Better Promises…"/>
          <p:cNvSpPr txBox="1"/>
          <p:nvPr>
            <p:ph type="subTitle" idx="1"/>
          </p:nvPr>
        </p:nvSpPr>
        <p:spPr>
          <a:xfrm>
            <a:off x="1657774" y="1073235"/>
            <a:ext cx="21068452" cy="11569530"/>
          </a:xfrm>
          <a:prstGeom prst="rect">
            <a:avLst/>
          </a:prstGeom>
        </p:spPr>
        <p:txBody>
          <a:bodyPr/>
          <a:lstStyle/>
          <a:p>
            <a:pPr defTabSz="734694">
              <a:lnSpc>
                <a:spcPct val="100000"/>
              </a:lnSpc>
              <a:defRPr i="0" sz="9434" u="sng">
                <a:solidFill>
                  <a:srgbClr val="F4D799"/>
                </a:solidFill>
                <a:effectLst>
                  <a:outerShdw sx="100000" sy="100000" kx="0" ky="0" algn="b" rotWithShape="0" blurRad="22606" dist="22606" dir="16200000">
                    <a:srgbClr val="000000">
                      <a:alpha val="34000"/>
                    </a:srgbClr>
                  </a:outerShdw>
                </a:effectLst>
                <a:latin typeface="Times Roman"/>
                <a:ea typeface="Times Roman"/>
                <a:cs typeface="Times Roman"/>
                <a:sym typeface="Times Roman"/>
              </a:defRPr>
            </a:pPr>
            <a:r>
              <a:t>* The Promise of Better Promises</a:t>
            </a:r>
          </a:p>
          <a:p>
            <a:pPr defTabSz="734694">
              <a:lnSpc>
                <a:spcPct val="100000"/>
              </a:lnSpc>
              <a:defRPr i="0" sz="9434">
                <a:solidFill>
                  <a:srgbClr val="F4D799"/>
                </a:solidFill>
                <a:effectLst>
                  <a:outerShdw sx="100000" sy="100000" kx="0" ky="0" algn="b" rotWithShape="0" blurRad="22606" dist="22606" dir="16200000">
                    <a:srgbClr val="000000">
                      <a:alpha val="34000"/>
                    </a:srgbClr>
                  </a:outerShdw>
                </a:effectLst>
                <a:latin typeface="Times Roman"/>
                <a:ea typeface="Times Roman"/>
                <a:cs typeface="Times Roman"/>
                <a:sym typeface="Times Roman"/>
              </a:defRPr>
            </a:pPr>
            <a:r>
              <a:t>• Hebrews 8:6</a:t>
            </a:r>
          </a:p>
          <a:p>
            <a:pPr defTabSz="734694">
              <a:lnSpc>
                <a:spcPct val="100000"/>
              </a:lnSpc>
              <a:defRPr i="0" sz="9434">
                <a:solidFill>
                  <a:srgbClr val="F4D799"/>
                </a:solidFill>
                <a:effectLst>
                  <a:outerShdw sx="100000" sy="100000" kx="0" ky="0" algn="b" rotWithShape="0" blurRad="22606" dist="22606" dir="16200000">
                    <a:srgbClr val="000000">
                      <a:alpha val="34000"/>
                    </a:srgbClr>
                  </a:outerShdw>
                </a:effectLst>
                <a:latin typeface="Times Roman"/>
                <a:ea typeface="Times Roman"/>
                <a:cs typeface="Times Roman"/>
                <a:sym typeface="Times Roman"/>
              </a:defRPr>
            </a:pPr>
          </a:p>
          <a:p>
            <a:pPr defTabSz="734694">
              <a:lnSpc>
                <a:spcPct val="100000"/>
              </a:lnSpc>
              <a:defRPr i="0" sz="9434">
                <a:solidFill>
                  <a:srgbClr val="F4D799"/>
                </a:solidFill>
                <a:effectLst>
                  <a:outerShdw sx="100000" sy="100000" kx="0" ky="0" algn="b" rotWithShape="0" blurRad="22606" dist="22606" dir="16200000">
                    <a:srgbClr val="000000">
                      <a:alpha val="34000"/>
                    </a:srgbClr>
                  </a:outerShdw>
                </a:effectLst>
                <a:latin typeface="Times Roman"/>
                <a:ea typeface="Times Roman"/>
                <a:cs typeface="Times Roman"/>
                <a:sym typeface="Times Roman"/>
              </a:defRPr>
            </a:pPr>
            <a:r>
              <a:t>6 But now He has obtained a more excellent ministry, by as much as He is also the mediator of a better covenant, which has been enacted on better promises.</a:t>
            </a:r>
          </a:p>
        </p:txBody>
      </p:sp>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4" name="* The Promise of Cleansing…"/>
          <p:cNvSpPr txBox="1"/>
          <p:nvPr>
            <p:ph type="subTitle" idx="1"/>
          </p:nvPr>
        </p:nvSpPr>
        <p:spPr>
          <a:xfrm>
            <a:off x="1657774" y="1073235"/>
            <a:ext cx="21068452" cy="11569530"/>
          </a:xfrm>
          <a:prstGeom prst="rect">
            <a:avLst/>
          </a:prstGeom>
        </p:spPr>
        <p:txBody>
          <a:bodyPr/>
          <a:lstStyle/>
          <a:p>
            <a:pPr defTabSz="751205">
              <a:lnSpc>
                <a:spcPct val="100000"/>
              </a:lnSpc>
              <a:defRPr i="0" sz="9646" u="sng">
                <a:solidFill>
                  <a:srgbClr val="F4D799"/>
                </a:solidFill>
                <a:effectLst>
                  <a:outerShdw sx="100000" sy="100000" kx="0" ky="0" algn="b" rotWithShape="0" blurRad="23114" dist="23114" dir="16200000">
                    <a:srgbClr val="000000">
                      <a:alpha val="34000"/>
                    </a:srgbClr>
                  </a:outerShdw>
                </a:effectLst>
                <a:latin typeface="Times Roman"/>
                <a:ea typeface="Times Roman"/>
                <a:cs typeface="Times Roman"/>
                <a:sym typeface="Times Roman"/>
              </a:defRPr>
            </a:pPr>
            <a:r>
              <a:t>* The Promise of Cleansing</a:t>
            </a:r>
          </a:p>
          <a:p>
            <a:pPr defTabSz="751205">
              <a:lnSpc>
                <a:spcPct val="100000"/>
              </a:lnSpc>
              <a:defRPr i="0" sz="9646">
                <a:solidFill>
                  <a:srgbClr val="F4D799"/>
                </a:solidFill>
                <a:effectLst>
                  <a:outerShdw sx="100000" sy="100000" kx="0" ky="0" algn="b" rotWithShape="0" blurRad="23114" dist="23114" dir="16200000">
                    <a:srgbClr val="000000">
                      <a:alpha val="34000"/>
                    </a:srgbClr>
                  </a:outerShdw>
                </a:effectLst>
                <a:latin typeface="Times Roman"/>
                <a:ea typeface="Times Roman"/>
                <a:cs typeface="Times Roman"/>
                <a:sym typeface="Times Roman"/>
              </a:defRPr>
            </a:pPr>
            <a:r>
              <a:t>• 1 John 1:7</a:t>
            </a:r>
          </a:p>
          <a:p>
            <a:pPr defTabSz="751205">
              <a:lnSpc>
                <a:spcPct val="100000"/>
              </a:lnSpc>
              <a:defRPr i="0" sz="9646">
                <a:solidFill>
                  <a:srgbClr val="F4D799"/>
                </a:solidFill>
                <a:effectLst>
                  <a:outerShdw sx="100000" sy="100000" kx="0" ky="0" algn="b" rotWithShape="0" blurRad="23114" dist="23114" dir="16200000">
                    <a:srgbClr val="000000">
                      <a:alpha val="34000"/>
                    </a:srgbClr>
                  </a:outerShdw>
                </a:effectLst>
                <a:latin typeface="Times Roman"/>
                <a:ea typeface="Times Roman"/>
                <a:cs typeface="Times Roman"/>
                <a:sym typeface="Times Roman"/>
              </a:defRPr>
            </a:pPr>
          </a:p>
          <a:p>
            <a:pPr defTabSz="751205">
              <a:lnSpc>
                <a:spcPct val="100000"/>
              </a:lnSpc>
              <a:defRPr i="0" sz="9646">
                <a:solidFill>
                  <a:srgbClr val="F4D799"/>
                </a:solidFill>
                <a:effectLst>
                  <a:outerShdw sx="100000" sy="100000" kx="0" ky="0" algn="b" rotWithShape="0" blurRad="23114" dist="23114" dir="16200000">
                    <a:srgbClr val="000000">
                      <a:alpha val="34000"/>
                    </a:srgbClr>
                  </a:outerShdw>
                </a:effectLst>
                <a:latin typeface="Times Roman"/>
                <a:ea typeface="Times Roman"/>
                <a:cs typeface="Times Roman"/>
                <a:sym typeface="Times Roman"/>
              </a:defRPr>
            </a:pPr>
            <a:r>
              <a:t>7 but if we walk in the Light as He Himself is in the Light, we have fellowship with one another, and the blood of Jesus His Son cleanses us from all sin.</a:t>
            </a:r>
          </a:p>
        </p:txBody>
      </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pic>
        <p:nvPicPr>
          <p:cNvPr id="144" name="Image" descr="Image"/>
          <p:cNvPicPr>
            <a:picLocks noChangeAspect="1"/>
          </p:cNvPicPr>
          <p:nvPr/>
        </p:nvPicPr>
        <p:blipFill>
          <a:blip r:embed="rId2">
            <a:extLst/>
          </a:blip>
          <a:stretch>
            <a:fillRect/>
          </a:stretch>
        </p:blipFill>
        <p:spPr>
          <a:xfrm>
            <a:off x="2219649" y="1248552"/>
            <a:ext cx="19944702" cy="11218896"/>
          </a:xfrm>
          <a:prstGeom prst="rect">
            <a:avLst/>
          </a:prstGeom>
          <a:ln w="12700">
            <a:miter lim="400000"/>
          </a:ln>
        </p:spPr>
      </p:pic>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6" name="* The Promise of Forgiveness…"/>
          <p:cNvSpPr txBox="1"/>
          <p:nvPr>
            <p:ph type="subTitle" idx="1"/>
          </p:nvPr>
        </p:nvSpPr>
        <p:spPr>
          <a:xfrm>
            <a:off x="1657774" y="1073235"/>
            <a:ext cx="21068452" cy="11569530"/>
          </a:xfrm>
          <a:prstGeom prst="rect">
            <a:avLst/>
          </a:prstGeom>
        </p:spPr>
        <p:txBody>
          <a:bodyPr/>
          <a:lstStyle/>
          <a:p>
            <a:pPr>
              <a:lnSpc>
                <a:spcPct val="100000"/>
              </a:lnSpc>
              <a:defRPr i="0" sz="10600" u="sng">
                <a:solidFill>
                  <a:srgbClr val="F4D799"/>
                </a:solidFill>
                <a:effectLst>
                  <a:outerShdw sx="100000" sy="100000" kx="0" ky="0" algn="b" rotWithShape="0" blurRad="25400" dist="25400" dir="16200000">
                    <a:srgbClr val="000000">
                      <a:alpha val="34000"/>
                    </a:srgbClr>
                  </a:outerShdw>
                </a:effectLst>
                <a:latin typeface="Times Roman"/>
                <a:ea typeface="Times Roman"/>
                <a:cs typeface="Times Roman"/>
                <a:sym typeface="Times Roman"/>
              </a:defRPr>
            </a:pPr>
            <a:r>
              <a:t>* The Promise of Forgiveness</a:t>
            </a:r>
          </a:p>
          <a:p>
            <a:pPr>
              <a:lnSpc>
                <a:spcPct val="100000"/>
              </a:lnSpc>
              <a:defRPr i="0" sz="10600">
                <a:solidFill>
                  <a:srgbClr val="F4D799"/>
                </a:solidFill>
                <a:effectLst>
                  <a:outerShdw sx="100000" sy="100000" kx="0" ky="0" algn="b" rotWithShape="0" blurRad="25400" dist="25400" dir="16200000">
                    <a:srgbClr val="000000">
                      <a:alpha val="34000"/>
                    </a:srgbClr>
                  </a:outerShdw>
                </a:effectLst>
                <a:latin typeface="Times Roman"/>
                <a:ea typeface="Times Roman"/>
                <a:cs typeface="Times Roman"/>
                <a:sym typeface="Times Roman"/>
              </a:defRPr>
            </a:pPr>
            <a:r>
              <a:t>• Matthew 6:14</a:t>
            </a:r>
          </a:p>
          <a:p>
            <a:pPr>
              <a:lnSpc>
                <a:spcPct val="100000"/>
              </a:lnSpc>
              <a:defRPr i="0" sz="10600">
                <a:solidFill>
                  <a:srgbClr val="F4D799"/>
                </a:solidFill>
                <a:effectLst>
                  <a:outerShdw sx="100000" sy="100000" kx="0" ky="0" algn="b" rotWithShape="0" blurRad="25400" dist="25400" dir="16200000">
                    <a:srgbClr val="000000">
                      <a:alpha val="34000"/>
                    </a:srgbClr>
                  </a:outerShdw>
                </a:effectLst>
                <a:latin typeface="Times Roman"/>
                <a:ea typeface="Times Roman"/>
                <a:cs typeface="Times Roman"/>
                <a:sym typeface="Times Roman"/>
              </a:defRPr>
            </a:pPr>
          </a:p>
          <a:p>
            <a:pPr>
              <a:lnSpc>
                <a:spcPct val="100000"/>
              </a:lnSpc>
              <a:defRPr i="0" sz="10600">
                <a:solidFill>
                  <a:srgbClr val="F4D799"/>
                </a:solidFill>
                <a:effectLst>
                  <a:outerShdw sx="100000" sy="100000" kx="0" ky="0" algn="b" rotWithShape="0" blurRad="25400" dist="25400" dir="16200000">
                    <a:srgbClr val="000000">
                      <a:alpha val="34000"/>
                    </a:srgbClr>
                  </a:outerShdw>
                </a:effectLst>
                <a:latin typeface="Times Roman"/>
                <a:ea typeface="Times Roman"/>
                <a:cs typeface="Times Roman"/>
                <a:sym typeface="Times Roman"/>
              </a:defRPr>
            </a:pPr>
            <a:r>
              <a:t>14 "For if you forgive others for their transgressions, your heavenly Father will also forgive you.</a:t>
            </a:r>
          </a:p>
        </p:txBody>
      </p:sp>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8" name="* The Promise of Heaven…"/>
          <p:cNvSpPr txBox="1"/>
          <p:nvPr>
            <p:ph type="subTitle" idx="1"/>
          </p:nvPr>
        </p:nvSpPr>
        <p:spPr>
          <a:xfrm>
            <a:off x="1657774" y="1073235"/>
            <a:ext cx="21068452" cy="11569530"/>
          </a:xfrm>
          <a:prstGeom prst="rect">
            <a:avLst/>
          </a:prstGeom>
        </p:spPr>
        <p:txBody>
          <a:bodyPr/>
          <a:lstStyle/>
          <a:p>
            <a:pPr>
              <a:lnSpc>
                <a:spcPct val="100000"/>
              </a:lnSpc>
              <a:defRPr i="0" sz="10600" u="sng">
                <a:solidFill>
                  <a:srgbClr val="F4D799"/>
                </a:solidFill>
                <a:effectLst>
                  <a:outerShdw sx="100000" sy="100000" kx="0" ky="0" algn="b" rotWithShape="0" blurRad="25400" dist="25400" dir="16200000">
                    <a:srgbClr val="000000">
                      <a:alpha val="34000"/>
                    </a:srgbClr>
                  </a:outerShdw>
                </a:effectLst>
                <a:latin typeface="Times Roman"/>
                <a:ea typeface="Times Roman"/>
                <a:cs typeface="Times Roman"/>
                <a:sym typeface="Times Roman"/>
              </a:defRPr>
            </a:pPr>
            <a:r>
              <a:t>* The Promise of Heaven</a:t>
            </a:r>
          </a:p>
          <a:p>
            <a:pPr>
              <a:lnSpc>
                <a:spcPct val="100000"/>
              </a:lnSpc>
              <a:defRPr i="0" sz="10600">
                <a:solidFill>
                  <a:srgbClr val="F4D799"/>
                </a:solidFill>
                <a:effectLst>
                  <a:outerShdw sx="100000" sy="100000" kx="0" ky="0" algn="b" rotWithShape="0" blurRad="25400" dist="25400" dir="16200000">
                    <a:srgbClr val="000000">
                      <a:alpha val="34000"/>
                    </a:srgbClr>
                  </a:outerShdw>
                </a:effectLst>
                <a:latin typeface="Times Roman"/>
                <a:ea typeface="Times Roman"/>
                <a:cs typeface="Times Roman"/>
                <a:sym typeface="Times Roman"/>
              </a:defRPr>
            </a:pPr>
            <a:r>
              <a:t>• 1 John 2:25</a:t>
            </a:r>
          </a:p>
          <a:p>
            <a:pPr>
              <a:lnSpc>
                <a:spcPct val="100000"/>
              </a:lnSpc>
              <a:defRPr i="0" sz="10600">
                <a:solidFill>
                  <a:srgbClr val="F4D799"/>
                </a:solidFill>
                <a:effectLst>
                  <a:outerShdw sx="100000" sy="100000" kx="0" ky="0" algn="b" rotWithShape="0" blurRad="25400" dist="25400" dir="16200000">
                    <a:srgbClr val="000000">
                      <a:alpha val="34000"/>
                    </a:srgbClr>
                  </a:outerShdw>
                </a:effectLst>
                <a:latin typeface="Times Roman"/>
                <a:ea typeface="Times Roman"/>
                <a:cs typeface="Times Roman"/>
                <a:sym typeface="Times Roman"/>
              </a:defRPr>
            </a:pPr>
            <a:r>
              <a:t>25 This is the promise which He Himself made to us: eternal life.</a:t>
            </a:r>
          </a:p>
        </p:txBody>
      </p:sp>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FFF"/>
        </a:solidFill>
      </p:bgPr>
    </p:bg>
    <p:spTree>
      <p:nvGrpSpPr>
        <p:cNvPr id="1" name=""/>
        <p:cNvGrpSpPr/>
        <p:nvPr/>
      </p:nvGrpSpPr>
      <p:grpSpPr>
        <a:xfrm>
          <a:off x="0" y="0"/>
          <a:ext cx="0" cy="0"/>
          <a:chOff x="0" y="0"/>
          <a:chExt cx="0" cy="0"/>
        </a:xfrm>
      </p:grpSpPr>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1" name="• 1 Corinthians 15:54, 55; 57…"/>
          <p:cNvSpPr txBox="1"/>
          <p:nvPr>
            <p:ph type="subTitle" idx="1"/>
          </p:nvPr>
        </p:nvSpPr>
        <p:spPr>
          <a:xfrm>
            <a:off x="1657774" y="1073235"/>
            <a:ext cx="21068452" cy="11569530"/>
          </a:xfrm>
          <a:prstGeom prst="rect">
            <a:avLst/>
          </a:prstGeom>
        </p:spPr>
        <p:txBody>
          <a:bodyPr/>
          <a:lstStyle/>
          <a:p>
            <a:pPr defTabSz="586104">
              <a:lnSpc>
                <a:spcPct val="100000"/>
              </a:lnSpc>
              <a:defRPr b="1" i="0" sz="7525" u="sng">
                <a:solidFill>
                  <a:srgbClr val="F4D799"/>
                </a:solidFill>
                <a:effectLst>
                  <a:outerShdw sx="100000" sy="100000" kx="0" ky="0" algn="b" rotWithShape="0" blurRad="18034" dist="18034" dir="16200000">
                    <a:srgbClr val="000000">
                      <a:alpha val="34000"/>
                    </a:srgbClr>
                  </a:outerShdw>
                </a:effectLst>
                <a:latin typeface="Times Roman"/>
                <a:ea typeface="Times Roman"/>
                <a:cs typeface="Times Roman"/>
                <a:sym typeface="Times Roman"/>
              </a:defRPr>
            </a:pPr>
            <a:r>
              <a:t>• 1 Corinthians 15:54, 55; 57</a:t>
            </a:r>
          </a:p>
          <a:p>
            <a:pPr defTabSz="586104">
              <a:lnSpc>
                <a:spcPct val="100000"/>
              </a:lnSpc>
              <a:defRPr b="1" i="0" sz="7525">
                <a:solidFill>
                  <a:srgbClr val="F4D799"/>
                </a:solidFill>
                <a:effectLst>
                  <a:outerShdw sx="100000" sy="100000" kx="0" ky="0" algn="b" rotWithShape="0" blurRad="18034" dist="18034" dir="16200000">
                    <a:srgbClr val="000000">
                      <a:alpha val="34000"/>
                    </a:srgbClr>
                  </a:outerShdw>
                </a:effectLst>
                <a:latin typeface="Times Roman"/>
                <a:ea typeface="Times Roman"/>
                <a:cs typeface="Times Roman"/>
                <a:sym typeface="Times Roman"/>
              </a:defRPr>
            </a:pPr>
            <a:r>
              <a:t>54 But when this perishable will have put on the imperishable, and this mortal will have put on immortality, then will come about the saying that is written, "DEATH IS SWALLOWED UP in victory.</a:t>
            </a:r>
          </a:p>
          <a:p>
            <a:pPr defTabSz="586104">
              <a:lnSpc>
                <a:spcPct val="100000"/>
              </a:lnSpc>
              <a:defRPr b="1" i="0" sz="7525">
                <a:solidFill>
                  <a:srgbClr val="F4D799"/>
                </a:solidFill>
                <a:effectLst>
                  <a:outerShdw sx="100000" sy="100000" kx="0" ky="0" algn="b" rotWithShape="0" blurRad="18034" dist="18034" dir="16200000">
                    <a:srgbClr val="000000">
                      <a:alpha val="34000"/>
                    </a:srgbClr>
                  </a:outerShdw>
                </a:effectLst>
                <a:latin typeface="Times Roman"/>
                <a:ea typeface="Times Roman"/>
                <a:cs typeface="Times Roman"/>
                <a:sym typeface="Times Roman"/>
              </a:defRPr>
            </a:pPr>
            <a:r>
              <a:t>55 "O DEATH, WHERE IS YOUR VICTORY? O DEATH, WHERE IS YOUR STING?"</a:t>
            </a:r>
          </a:p>
          <a:p>
            <a:pPr defTabSz="586104">
              <a:lnSpc>
                <a:spcPct val="100000"/>
              </a:lnSpc>
              <a:defRPr b="1" i="0" sz="7525">
                <a:solidFill>
                  <a:srgbClr val="F4D799"/>
                </a:solidFill>
                <a:effectLst>
                  <a:outerShdw sx="100000" sy="100000" kx="0" ky="0" algn="b" rotWithShape="0" blurRad="18034" dist="18034" dir="16200000">
                    <a:srgbClr val="000000">
                      <a:alpha val="34000"/>
                    </a:srgbClr>
                  </a:outerShdw>
                </a:effectLst>
                <a:latin typeface="Times Roman"/>
                <a:ea typeface="Times Roman"/>
                <a:cs typeface="Times Roman"/>
                <a:sym typeface="Times Roman"/>
              </a:defRPr>
            </a:pPr>
            <a:r>
              <a:t>57 but thanks be to God, who gives us the victory through our Lord Jesus Christ.</a:t>
            </a:r>
          </a:p>
        </p:txBody>
      </p:sp>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3" name="Romans 6:2-4…"/>
          <p:cNvSpPr txBox="1"/>
          <p:nvPr>
            <p:ph type="subTitle" idx="1"/>
          </p:nvPr>
        </p:nvSpPr>
        <p:spPr>
          <a:xfrm>
            <a:off x="1657774" y="1073235"/>
            <a:ext cx="21068452" cy="11569530"/>
          </a:xfrm>
          <a:prstGeom prst="rect">
            <a:avLst/>
          </a:prstGeom>
        </p:spPr>
        <p:txBody>
          <a:bodyPr/>
          <a:lstStyle/>
          <a:p>
            <a:pPr defTabSz="586104">
              <a:lnSpc>
                <a:spcPct val="100000"/>
              </a:lnSpc>
              <a:defRPr b="1" i="0" sz="7525" u="sng">
                <a:solidFill>
                  <a:srgbClr val="F4D799"/>
                </a:solidFill>
                <a:effectLst>
                  <a:outerShdw sx="100000" sy="100000" kx="0" ky="0" algn="b" rotWithShape="0" blurRad="18034" dist="18034" dir="16200000">
                    <a:srgbClr val="000000">
                      <a:alpha val="34000"/>
                    </a:srgbClr>
                  </a:outerShdw>
                </a:effectLst>
                <a:latin typeface="Times Roman"/>
                <a:ea typeface="Times Roman"/>
                <a:cs typeface="Times Roman"/>
                <a:sym typeface="Times Roman"/>
              </a:defRPr>
            </a:pPr>
            <a:r>
              <a:t>Romans 6:2-4</a:t>
            </a:r>
          </a:p>
          <a:p>
            <a:pPr defTabSz="586104">
              <a:lnSpc>
                <a:spcPct val="100000"/>
              </a:lnSpc>
              <a:defRPr b="1" i="0" sz="7525">
                <a:solidFill>
                  <a:srgbClr val="F4D799"/>
                </a:solidFill>
                <a:effectLst>
                  <a:outerShdw sx="100000" sy="100000" kx="0" ky="0" algn="b" rotWithShape="0" blurRad="18034" dist="18034" dir="16200000">
                    <a:srgbClr val="000000">
                      <a:alpha val="34000"/>
                    </a:srgbClr>
                  </a:outerShdw>
                </a:effectLst>
                <a:latin typeface="Times Roman"/>
                <a:ea typeface="Times Roman"/>
                <a:cs typeface="Times Roman"/>
                <a:sym typeface="Times Roman"/>
              </a:defRPr>
            </a:pPr>
            <a:r>
              <a:t>2 Far from it! How shall we who died to sin still live in it? 3 Or do you not know that all of us who have been baptized into Christ Jesus have been baptized into His death? 4 Therefore we have been buried with Him through baptism into death, so that, just as Christ was raised from the dead through the glory of the Father, so we too may walk in newness of life. </a:t>
            </a:r>
          </a:p>
        </p:txBody>
      </p:sp>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5" name="• Matthew 28:18-20…"/>
          <p:cNvSpPr txBox="1"/>
          <p:nvPr>
            <p:ph type="subTitle" idx="1"/>
          </p:nvPr>
        </p:nvSpPr>
        <p:spPr>
          <a:xfrm>
            <a:off x="1657774" y="1073235"/>
            <a:ext cx="21068452" cy="11569530"/>
          </a:xfrm>
          <a:prstGeom prst="rect">
            <a:avLst/>
          </a:prstGeom>
        </p:spPr>
        <p:txBody>
          <a:bodyPr/>
          <a:lstStyle/>
          <a:p>
            <a:pPr defTabSz="586104">
              <a:lnSpc>
                <a:spcPct val="100000"/>
              </a:lnSpc>
              <a:defRPr b="1" i="0" sz="7525" u="sng">
                <a:solidFill>
                  <a:srgbClr val="F4D799"/>
                </a:solidFill>
                <a:effectLst>
                  <a:outerShdw sx="100000" sy="100000" kx="0" ky="0" algn="b" rotWithShape="0" blurRad="18034" dist="18034" dir="16200000">
                    <a:srgbClr val="000000">
                      <a:alpha val="34000"/>
                    </a:srgbClr>
                  </a:outerShdw>
                </a:effectLst>
                <a:latin typeface="Times Roman"/>
                <a:ea typeface="Times Roman"/>
                <a:cs typeface="Times Roman"/>
                <a:sym typeface="Times Roman"/>
              </a:defRPr>
            </a:pPr>
            <a:r>
              <a:t>• Matthew 28:18-20</a:t>
            </a:r>
          </a:p>
          <a:p>
            <a:pPr defTabSz="586104">
              <a:lnSpc>
                <a:spcPct val="100000"/>
              </a:lnSpc>
              <a:defRPr b="1" i="0" sz="7525">
                <a:solidFill>
                  <a:srgbClr val="F4D799"/>
                </a:solidFill>
                <a:effectLst>
                  <a:outerShdw sx="100000" sy="100000" kx="0" ky="0" algn="b" rotWithShape="0" blurRad="18034" dist="18034" dir="16200000">
                    <a:srgbClr val="000000">
                      <a:alpha val="34000"/>
                    </a:srgbClr>
                  </a:outerShdw>
                </a:effectLst>
                <a:latin typeface="Times Roman"/>
                <a:ea typeface="Times Roman"/>
                <a:cs typeface="Times Roman"/>
                <a:sym typeface="Times Roman"/>
              </a:defRPr>
            </a:pPr>
            <a:r>
              <a:t>18 And Jesus came up and spoke to them, saying, "All authority has been given to Me in heaven and on earth.</a:t>
            </a:r>
          </a:p>
          <a:p>
            <a:pPr defTabSz="586104">
              <a:lnSpc>
                <a:spcPct val="100000"/>
              </a:lnSpc>
              <a:defRPr b="1" i="0" sz="7525">
                <a:solidFill>
                  <a:srgbClr val="F4D799"/>
                </a:solidFill>
                <a:effectLst>
                  <a:outerShdw sx="100000" sy="100000" kx="0" ky="0" algn="b" rotWithShape="0" blurRad="18034" dist="18034" dir="16200000">
                    <a:srgbClr val="000000">
                      <a:alpha val="34000"/>
                    </a:srgbClr>
                  </a:outerShdw>
                </a:effectLst>
                <a:latin typeface="Times Roman"/>
                <a:ea typeface="Times Roman"/>
                <a:cs typeface="Times Roman"/>
                <a:sym typeface="Times Roman"/>
              </a:defRPr>
            </a:pPr>
            <a:r>
              <a:t>19 "Go therefore and make disciples of all the nations, baptizing them in the name of the Father and the Son and the Holy Spirit,</a:t>
            </a:r>
          </a:p>
          <a:p>
            <a:pPr defTabSz="586104">
              <a:lnSpc>
                <a:spcPct val="100000"/>
              </a:lnSpc>
              <a:defRPr b="1" i="0" sz="7525">
                <a:solidFill>
                  <a:srgbClr val="F4D799"/>
                </a:solidFill>
                <a:effectLst>
                  <a:outerShdw sx="100000" sy="100000" kx="0" ky="0" algn="b" rotWithShape="0" blurRad="18034" dist="18034" dir="16200000">
                    <a:srgbClr val="000000">
                      <a:alpha val="34000"/>
                    </a:srgbClr>
                  </a:outerShdw>
                </a:effectLst>
                <a:latin typeface="Times Roman"/>
                <a:ea typeface="Times Roman"/>
                <a:cs typeface="Times Roman"/>
                <a:sym typeface="Times Roman"/>
              </a:defRPr>
            </a:pPr>
            <a:r>
              <a:t>20 teaching them to observe all that I commanded you; and lo, I am with you always, even to the end of the age."</a:t>
            </a:r>
          </a:p>
        </p:txBody>
      </p:sp>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FFF"/>
        </a:solidFill>
      </p:bgPr>
    </p:bg>
    <p:spTree>
      <p:nvGrpSpPr>
        <p:cNvPr id="1" name=""/>
        <p:cNvGrpSpPr/>
        <p:nvPr/>
      </p:nvGrpSpPr>
      <p:grpSpPr>
        <a:xfrm>
          <a:off x="0" y="0"/>
          <a:ext cx="0" cy="0"/>
          <a:chOff x="0" y="0"/>
          <a:chExt cx="0" cy="0"/>
        </a:xfrm>
      </p:grpSpPr>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FFF"/>
        </a:solidFill>
      </p:bgPr>
    </p:bg>
    <p:spTree>
      <p:nvGrpSpPr>
        <p:cNvPr id="1" name=""/>
        <p:cNvGrpSpPr/>
        <p:nvPr/>
      </p:nvGrpSpPr>
      <p:grpSpPr>
        <a:xfrm>
          <a:off x="0" y="0"/>
          <a:ext cx="0" cy="0"/>
          <a:chOff x="0" y="0"/>
          <a:chExt cx="0" cy="0"/>
        </a:xfrm>
      </p:grpSpPr>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grpSp>
        <p:nvGrpSpPr>
          <p:cNvPr id="149" name="Image"/>
          <p:cNvGrpSpPr/>
          <p:nvPr/>
        </p:nvGrpSpPr>
        <p:grpSpPr>
          <a:xfrm>
            <a:off x="1808334" y="923525"/>
            <a:ext cx="20767332" cy="11868950"/>
            <a:chOff x="0" y="0"/>
            <a:chExt cx="20767330" cy="11868949"/>
          </a:xfrm>
        </p:grpSpPr>
        <p:pic>
          <p:nvPicPr>
            <p:cNvPr id="148" name="Image" descr="Image"/>
            <p:cNvPicPr>
              <a:picLocks noChangeAspect="1"/>
            </p:cNvPicPr>
            <p:nvPr/>
          </p:nvPicPr>
          <p:blipFill>
            <a:blip r:embed="rId2">
              <a:extLst/>
            </a:blip>
            <a:srcRect l="0" t="0" r="0" b="0"/>
            <a:stretch>
              <a:fillRect/>
            </a:stretch>
          </p:blipFill>
          <p:spPr>
            <a:xfrm>
              <a:off x="127000" y="88900"/>
              <a:ext cx="20513331" cy="11538750"/>
            </a:xfrm>
            <a:prstGeom prst="rect">
              <a:avLst/>
            </a:prstGeom>
            <a:ln>
              <a:noFill/>
            </a:ln>
            <a:effectLst/>
          </p:spPr>
        </p:pic>
        <p:pic>
          <p:nvPicPr>
            <p:cNvPr id="147" name="Image" descr="Image"/>
            <p:cNvPicPr>
              <a:picLocks noChangeAspect="0"/>
            </p:cNvPicPr>
            <p:nvPr/>
          </p:nvPicPr>
          <p:blipFill>
            <a:blip r:embed="rId3">
              <a:extLst/>
            </a:blip>
            <a:stretch>
              <a:fillRect/>
            </a:stretch>
          </p:blipFill>
          <p:spPr>
            <a:xfrm>
              <a:off x="0" y="0"/>
              <a:ext cx="20767331" cy="11868950"/>
            </a:xfrm>
            <a:prstGeom prst="rect">
              <a:avLst/>
            </a:prstGeom>
            <a:effectLst/>
          </p:spPr>
        </p:pic>
      </p:grpSp>
      <p:sp>
        <p:nvSpPr>
          <p:cNvPr id="150" name="This do"/>
          <p:cNvSpPr txBox="1"/>
          <p:nvPr/>
        </p:nvSpPr>
        <p:spPr>
          <a:xfrm>
            <a:off x="2094602" y="992921"/>
            <a:ext cx="3882741" cy="1612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i="0" sz="9800">
                <a:solidFill>
                  <a:srgbClr val="FFFFFF"/>
                </a:solidFill>
                <a:latin typeface="Times Roman"/>
                <a:ea typeface="Times Roman"/>
                <a:cs typeface="Times Roman"/>
                <a:sym typeface="Times Roman"/>
              </a:defRPr>
            </a:lvl1pPr>
          </a:lstStyle>
          <a:p>
            <a:pPr>
              <a:defRPr>
                <a:effectLst/>
              </a:defRPr>
            </a:pPr>
            <a:r>
              <a:t>This do</a:t>
            </a:r>
          </a:p>
        </p:txBody>
      </p:sp>
      <p:sp>
        <p:nvSpPr>
          <p:cNvPr id="151" name="in remembrance…"/>
          <p:cNvSpPr txBox="1"/>
          <p:nvPr/>
        </p:nvSpPr>
        <p:spPr>
          <a:xfrm>
            <a:off x="3073665" y="8806180"/>
            <a:ext cx="8165308" cy="3124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i="0" sz="9800">
                <a:solidFill>
                  <a:srgbClr val="FFFFFF"/>
                </a:solidFill>
                <a:effectLst/>
                <a:latin typeface="Times Roman"/>
                <a:ea typeface="Times Roman"/>
                <a:cs typeface="Times Roman"/>
                <a:sym typeface="Times Roman"/>
              </a:defRPr>
            </a:pPr>
            <a:r>
              <a:t>in remembrance</a:t>
            </a:r>
          </a:p>
          <a:p>
            <a:pPr>
              <a:defRPr i="0" sz="9800">
                <a:solidFill>
                  <a:srgbClr val="FFFFFF"/>
                </a:solidFill>
                <a:effectLst/>
                <a:latin typeface="Times Roman"/>
                <a:ea typeface="Times Roman"/>
                <a:cs typeface="Times Roman"/>
                <a:sym typeface="Times Roman"/>
              </a:defRPr>
            </a:pPr>
            <a:r>
              <a:t>of me</a:t>
            </a:r>
          </a:p>
        </p:txBody>
      </p:sp>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grpSp>
        <p:nvGrpSpPr>
          <p:cNvPr id="155" name="Image"/>
          <p:cNvGrpSpPr/>
          <p:nvPr/>
        </p:nvGrpSpPr>
        <p:grpSpPr>
          <a:xfrm>
            <a:off x="4445000" y="2050130"/>
            <a:ext cx="15494000" cy="10490201"/>
            <a:chOff x="0" y="0"/>
            <a:chExt cx="15494000" cy="10490200"/>
          </a:xfrm>
        </p:grpSpPr>
        <p:pic>
          <p:nvPicPr>
            <p:cNvPr id="154" name="Image" descr="Image"/>
            <p:cNvPicPr>
              <a:picLocks noChangeAspect="1"/>
            </p:cNvPicPr>
            <p:nvPr/>
          </p:nvPicPr>
          <p:blipFill>
            <a:blip r:embed="rId2">
              <a:extLst/>
            </a:blip>
            <a:stretch>
              <a:fillRect/>
            </a:stretch>
          </p:blipFill>
          <p:spPr>
            <a:xfrm>
              <a:off x="127000" y="88900"/>
              <a:ext cx="15240000" cy="10160000"/>
            </a:xfrm>
            <a:prstGeom prst="rect">
              <a:avLst/>
            </a:prstGeom>
            <a:ln>
              <a:noFill/>
            </a:ln>
            <a:effectLst/>
          </p:spPr>
        </p:pic>
        <p:pic>
          <p:nvPicPr>
            <p:cNvPr id="153" name="Image" descr="Image"/>
            <p:cNvPicPr>
              <a:picLocks noChangeAspect="0"/>
            </p:cNvPicPr>
            <p:nvPr/>
          </p:nvPicPr>
          <p:blipFill>
            <a:blip r:embed="rId3">
              <a:extLst/>
            </a:blip>
            <a:stretch>
              <a:fillRect/>
            </a:stretch>
          </p:blipFill>
          <p:spPr>
            <a:xfrm>
              <a:off x="0" y="0"/>
              <a:ext cx="15494000" cy="10490200"/>
            </a:xfrm>
            <a:prstGeom prst="rect">
              <a:avLst/>
            </a:prstGeom>
            <a:effectLst/>
          </p:spPr>
        </p:pic>
      </p:grpSp>
      <p:sp>
        <p:nvSpPr>
          <p:cNvPr id="156" name="Give as you have been prospered."/>
          <p:cNvSpPr txBox="1"/>
          <p:nvPr/>
        </p:nvSpPr>
        <p:spPr>
          <a:xfrm>
            <a:off x="3736838" y="-43137"/>
            <a:ext cx="16910324" cy="1612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i="0" sz="9800">
                <a:solidFill>
                  <a:srgbClr val="FFFFFF"/>
                </a:solidFill>
                <a:latin typeface="Times Roman"/>
                <a:ea typeface="Times Roman"/>
                <a:cs typeface="Times Roman"/>
                <a:sym typeface="Times Roman"/>
              </a:defRPr>
            </a:lvl1pPr>
          </a:lstStyle>
          <a:p>
            <a:pPr>
              <a:defRPr>
                <a:effectLst/>
              </a:defRPr>
            </a:pPr>
            <a:r>
              <a:t>Give as you have been prospered.</a:t>
            </a:r>
          </a:p>
        </p:txBody>
      </p:sp>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grpSp>
        <p:nvGrpSpPr>
          <p:cNvPr id="160" name="Image"/>
          <p:cNvGrpSpPr/>
          <p:nvPr/>
        </p:nvGrpSpPr>
        <p:grpSpPr>
          <a:xfrm>
            <a:off x="4547921" y="-88900"/>
            <a:ext cx="15415158" cy="12316976"/>
            <a:chOff x="0" y="0"/>
            <a:chExt cx="15415156" cy="12316975"/>
          </a:xfrm>
        </p:grpSpPr>
        <p:pic>
          <p:nvPicPr>
            <p:cNvPr id="159" name="Image" descr="Image"/>
            <p:cNvPicPr>
              <a:picLocks noChangeAspect="1"/>
            </p:cNvPicPr>
            <p:nvPr/>
          </p:nvPicPr>
          <p:blipFill>
            <a:blip r:embed="rId2">
              <a:extLst/>
            </a:blip>
            <a:srcRect l="946" t="0" r="946" b="22578"/>
            <a:stretch>
              <a:fillRect/>
            </a:stretch>
          </p:blipFill>
          <p:spPr>
            <a:xfrm>
              <a:off x="127000" y="88900"/>
              <a:ext cx="15161157" cy="11986776"/>
            </a:xfrm>
            <a:prstGeom prst="rect">
              <a:avLst/>
            </a:prstGeom>
            <a:ln>
              <a:noFill/>
            </a:ln>
            <a:effectLst/>
          </p:spPr>
        </p:pic>
        <p:pic>
          <p:nvPicPr>
            <p:cNvPr id="158" name="Image" descr="Image"/>
            <p:cNvPicPr>
              <a:picLocks noChangeAspect="0"/>
            </p:cNvPicPr>
            <p:nvPr/>
          </p:nvPicPr>
          <p:blipFill>
            <a:blip r:embed="rId3">
              <a:extLst/>
            </a:blip>
            <a:stretch>
              <a:fillRect/>
            </a:stretch>
          </p:blipFill>
          <p:spPr>
            <a:xfrm>
              <a:off x="0" y="0"/>
              <a:ext cx="15415158" cy="12316976"/>
            </a:xfrm>
            <a:prstGeom prst="rect">
              <a:avLst/>
            </a:prstGeom>
            <a:effectLst/>
          </p:spPr>
        </p:pic>
      </p:grpSp>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FFF"/>
        </a:solidFill>
      </p:bgPr>
    </p:bg>
    <p:spTree>
      <p:nvGrpSpPr>
        <p:cNvPr id="1" name=""/>
        <p:cNvGrpSpPr/>
        <p:nvPr/>
      </p:nvGrpSpPr>
      <p:grpSpPr>
        <a:xfrm>
          <a:off x="0" y="0"/>
          <a:ext cx="0" cy="0"/>
          <a:chOff x="0" y="0"/>
          <a:chExt cx="0" cy="0"/>
        </a:xfrm>
      </p:grpSpPr>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FFF"/>
        </a:solidFill>
      </p:bgPr>
    </p:bg>
    <p:spTree>
      <p:nvGrpSpPr>
        <p:cNvPr id="1" name=""/>
        <p:cNvGrpSpPr/>
        <p:nvPr/>
      </p:nvGrpSpPr>
      <p:grpSpPr>
        <a:xfrm>
          <a:off x="0" y="0"/>
          <a:ext cx="0" cy="0"/>
          <a:chOff x="0" y="0"/>
          <a:chExt cx="0" cy="0"/>
        </a:xfrm>
      </p:grpSpPr>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4" name="Ten Promises…"/>
          <p:cNvSpPr txBox="1"/>
          <p:nvPr>
            <p:ph type="subTitle" idx="1"/>
          </p:nvPr>
        </p:nvSpPr>
        <p:spPr>
          <a:xfrm>
            <a:off x="1657774" y="1073235"/>
            <a:ext cx="21068452" cy="11569530"/>
          </a:xfrm>
          <a:prstGeom prst="rect">
            <a:avLst/>
          </a:prstGeom>
        </p:spPr>
        <p:txBody>
          <a:bodyPr/>
          <a:lstStyle/>
          <a:p>
            <a:pPr>
              <a:lnSpc>
                <a:spcPct val="100000"/>
              </a:lnSpc>
              <a:defRPr i="0" sz="5100" u="sng">
                <a:solidFill>
                  <a:srgbClr val="F4D799"/>
                </a:solidFill>
                <a:effectLst>
                  <a:outerShdw sx="100000" sy="100000" kx="0" ky="0" algn="b" rotWithShape="0" blurRad="25400" dist="25400" dir="16200000">
                    <a:srgbClr val="000000">
                      <a:alpha val="34000"/>
                    </a:srgbClr>
                  </a:outerShdw>
                </a:effectLst>
                <a:latin typeface="Times Roman"/>
                <a:ea typeface="Times Roman"/>
                <a:cs typeface="Times Roman"/>
                <a:sym typeface="Times Roman"/>
              </a:defRPr>
            </a:pPr>
          </a:p>
          <a:p>
            <a:pPr>
              <a:lnSpc>
                <a:spcPct val="100000"/>
              </a:lnSpc>
              <a:defRPr i="0" sz="16600" u="sng">
                <a:solidFill>
                  <a:srgbClr val="F4D799"/>
                </a:solidFill>
                <a:effectLst>
                  <a:outerShdw sx="100000" sy="100000" kx="0" ky="0" algn="b" rotWithShape="0" blurRad="25400" dist="25400" dir="16200000">
                    <a:srgbClr val="000000">
                      <a:alpha val="34000"/>
                    </a:srgbClr>
                  </a:outerShdw>
                </a:effectLst>
                <a:latin typeface="Times Roman"/>
                <a:ea typeface="Times Roman"/>
                <a:cs typeface="Times Roman"/>
                <a:sym typeface="Times Roman"/>
              </a:defRPr>
            </a:pPr>
            <a:r>
              <a:t>Ten Promises</a:t>
            </a:r>
          </a:p>
          <a:p>
            <a:pPr>
              <a:lnSpc>
                <a:spcPct val="100000"/>
              </a:lnSpc>
              <a:defRPr i="0" sz="16600" u="sng">
                <a:solidFill>
                  <a:srgbClr val="F4D799"/>
                </a:solidFill>
                <a:effectLst>
                  <a:outerShdw sx="100000" sy="100000" kx="0" ky="0" algn="b" rotWithShape="0" blurRad="25400" dist="25400" dir="16200000">
                    <a:srgbClr val="000000">
                      <a:alpha val="34000"/>
                    </a:srgbClr>
                  </a:outerShdw>
                </a:effectLst>
                <a:latin typeface="Times Roman"/>
                <a:ea typeface="Times Roman"/>
                <a:cs typeface="Times Roman"/>
                <a:sym typeface="Times Roman"/>
              </a:defRPr>
            </a:pPr>
            <a:r>
              <a:t>of God</a:t>
            </a:r>
          </a:p>
          <a:p>
            <a:pPr>
              <a:lnSpc>
                <a:spcPct val="100000"/>
              </a:lnSpc>
              <a:defRPr i="0" sz="16600" u="sng">
                <a:solidFill>
                  <a:srgbClr val="F4D799"/>
                </a:solidFill>
                <a:effectLst>
                  <a:outerShdw sx="100000" sy="100000" kx="0" ky="0" algn="b" rotWithShape="0" blurRad="25400" dist="25400" dir="16200000">
                    <a:srgbClr val="000000">
                      <a:alpha val="34000"/>
                    </a:srgbClr>
                  </a:outerShdw>
                </a:effectLst>
                <a:latin typeface="Times Roman"/>
                <a:ea typeface="Times Roman"/>
                <a:cs typeface="Times Roman"/>
                <a:sym typeface="Times Roman"/>
              </a:defRPr>
            </a:pPr>
            <a:r>
              <a:t>to Remember</a:t>
            </a:r>
          </a:p>
        </p:txBody>
      </p:sp>
    </p:spTree>
  </p:cSld>
  <p:clrMapOvr>
    <a:masterClrMapping/>
  </p:clrMapOvr>
  <p:transition xmlns:p14="http://schemas.microsoft.com/office/powerpoint/2010/main" spd="med" advClick="1"/>
</p:sld>
</file>

<file path=ppt/theme/_rels/theme1.xml.rels><?xml version="1.0" encoding="UTF-8"?>
<Relationships xmlns="http://schemas.openxmlformats.org/package/2006/relationships"><Relationship Id="rId1" Type="http://schemas.openxmlformats.org/officeDocument/2006/relationships/image" Target="../media/image2.png"/></Relationships>

</file>

<file path=ppt/theme/_rels/theme2.xml.rels><?xml version="1.0" encoding="UTF-8"?>
<Relationships xmlns="http://schemas.openxmlformats.org/package/2006/relationships"><Relationship Id="rId1" Type="http://schemas.openxmlformats.org/officeDocument/2006/relationships/image" Target="../media/image5.png"/></Relationships>

</file>

<file path=ppt/theme/theme1.xml><?xml version="1.0" encoding="utf-8"?>
<a:theme xmlns:a="http://schemas.openxmlformats.org/drawingml/2006/main" xmlns:r="http://schemas.openxmlformats.org/officeDocument/2006/relationships" name="Moroccan">
  <a:themeElements>
    <a:clrScheme name="Moroccan">
      <a:dk1>
        <a:srgbClr val="073E86"/>
      </a:dk1>
      <a:lt1>
        <a:srgbClr val="86837F">
          <a:alpha val="80000"/>
        </a:srgbClr>
      </a:lt1>
      <a:dk2>
        <a:srgbClr val="586770"/>
      </a:dk2>
      <a:lt2>
        <a:srgbClr val="C4CBD0"/>
      </a:lt2>
      <a:accent1>
        <a:srgbClr val="61A4C7"/>
      </a:accent1>
      <a:accent2>
        <a:srgbClr val="3C9B4C"/>
      </a:accent2>
      <a:accent3>
        <a:srgbClr val="E0BF64"/>
      </a:accent3>
      <a:accent4>
        <a:srgbClr val="DE9A51"/>
      </a:accent4>
      <a:accent5>
        <a:srgbClr val="C86464"/>
      </a:accent5>
      <a:accent6>
        <a:srgbClr val="896D9B"/>
      </a:accent6>
      <a:hlink>
        <a:srgbClr val="0000FF"/>
      </a:hlink>
      <a:folHlink>
        <a:srgbClr val="FF00FF"/>
      </a:folHlink>
    </a:clrScheme>
    <a:fontScheme name="Moroccan">
      <a:majorFont>
        <a:latin typeface="Hoefler Text"/>
        <a:ea typeface="Hoefler Text"/>
        <a:cs typeface="Hoefler Text"/>
      </a:majorFont>
      <a:minorFont>
        <a:latin typeface="Hoefler Text"/>
        <a:ea typeface="Hoefler Text"/>
        <a:cs typeface="Hoefler Text"/>
      </a:minorFont>
    </a:fontScheme>
    <a:fmtScheme name="Moroccan">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4400" u="none" kumimoji="0" normalizeH="0">
            <a:ln>
              <a:noFill/>
            </a:ln>
            <a:solidFill>
              <a:srgbClr val="F3F1DF"/>
            </a:solidFill>
            <a:effectLst/>
            <a:uFillTx/>
            <a:latin typeface="+mn-lt"/>
            <a:ea typeface="+mn-ea"/>
            <a:cs typeface="+mn-cs"/>
            <a:sym typeface="Hoefler Tex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38100" cap="flat">
          <a:solidFill>
            <a:schemeClr val="accent1">
              <a:satOff val="-17010"/>
              <a:lumOff val="14363"/>
            </a:schemeClr>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1" spc="0" strike="noStrike" sz="5600" u="none" kumimoji="0" normalizeH="0">
            <a:ln>
              <a:noFill/>
            </a:ln>
            <a:solidFill>
              <a:srgbClr val="86837F">
                <a:alpha val="80000"/>
              </a:srgbClr>
            </a:solidFill>
            <a:effectLst>
              <a:outerShdw sx="100000" sy="100000" kx="0" ky="0" algn="b" rotWithShape="0" blurRad="25400" dist="12700" dir="5400000">
                <a:srgbClr val="FFFFFF"/>
              </a:outerShdw>
            </a:effectLst>
            <a:uFillTx/>
            <a:latin typeface="+mn-lt"/>
            <a:ea typeface="+mn-ea"/>
            <a:cs typeface="+mn-cs"/>
            <a:sym typeface="Hoefler Tex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Moroccan">
  <a:themeElements>
    <a:clrScheme name="Moroccan">
      <a:dk1>
        <a:srgbClr val="000000"/>
      </a:dk1>
      <a:lt1>
        <a:srgbClr val="FFFFFF"/>
      </a:lt1>
      <a:dk2>
        <a:srgbClr val="586770"/>
      </a:dk2>
      <a:lt2>
        <a:srgbClr val="C4CBD0"/>
      </a:lt2>
      <a:accent1>
        <a:srgbClr val="61A4C7"/>
      </a:accent1>
      <a:accent2>
        <a:srgbClr val="3C9B4C"/>
      </a:accent2>
      <a:accent3>
        <a:srgbClr val="E0BF64"/>
      </a:accent3>
      <a:accent4>
        <a:srgbClr val="DE9A51"/>
      </a:accent4>
      <a:accent5>
        <a:srgbClr val="C86464"/>
      </a:accent5>
      <a:accent6>
        <a:srgbClr val="896D9B"/>
      </a:accent6>
      <a:hlink>
        <a:srgbClr val="0000FF"/>
      </a:hlink>
      <a:folHlink>
        <a:srgbClr val="FF00FF"/>
      </a:folHlink>
    </a:clrScheme>
    <a:fontScheme name="Moroccan">
      <a:majorFont>
        <a:latin typeface="Hoefler Text"/>
        <a:ea typeface="Hoefler Text"/>
        <a:cs typeface="Hoefler Text"/>
      </a:majorFont>
      <a:minorFont>
        <a:latin typeface="Hoefler Text"/>
        <a:ea typeface="Hoefler Text"/>
        <a:cs typeface="Hoefler Text"/>
      </a:minorFont>
    </a:fontScheme>
    <a:fmtScheme name="Moroccan">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4400" u="none" kumimoji="0" normalizeH="0">
            <a:ln>
              <a:noFill/>
            </a:ln>
            <a:solidFill>
              <a:srgbClr val="F3F1DF"/>
            </a:solidFill>
            <a:effectLst/>
            <a:uFillTx/>
            <a:latin typeface="+mn-lt"/>
            <a:ea typeface="+mn-ea"/>
            <a:cs typeface="+mn-cs"/>
            <a:sym typeface="Hoefler Tex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38100" cap="flat">
          <a:solidFill>
            <a:schemeClr val="accent1">
              <a:satOff val="-17010"/>
              <a:lumOff val="14363"/>
            </a:schemeClr>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1" spc="0" strike="noStrike" sz="5600" u="none" kumimoji="0" normalizeH="0">
            <a:ln>
              <a:noFill/>
            </a:ln>
            <a:solidFill>
              <a:srgbClr val="86837F">
                <a:alpha val="80000"/>
              </a:srgbClr>
            </a:solidFill>
            <a:effectLst>
              <a:outerShdw sx="100000" sy="100000" kx="0" ky="0" algn="b" rotWithShape="0" blurRad="25400" dist="12700" dir="5400000">
                <a:srgbClr val="FFFFFF"/>
              </a:outerShdw>
            </a:effectLst>
            <a:uFillTx/>
            <a:latin typeface="+mn-lt"/>
            <a:ea typeface="+mn-ea"/>
            <a:cs typeface="+mn-cs"/>
            <a:sym typeface="Hoefler Tex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