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media/image2.jpeg" ContentType="image/jpeg"/>
  <Override PartName="/ppt/media/image3.jpeg" ContentType="image/jpeg"/>
  <Override PartName="/ppt/media/image4.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1pPr>
    <a:lvl2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2pPr>
    <a:lvl3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3pPr>
    <a:lvl4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4pPr>
    <a:lvl5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5pPr>
    <a:lvl6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6pPr>
    <a:lvl7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7pPr>
    <a:lvl8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8pPr>
    <a:lvl9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6D6A67"/>
        </a:fontRef>
        <a:srgbClr val="6D6A67"/>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wholeTbl>
    <a:band2H>
      <a:tcTxStyle b="def" i="def"/>
      <a:tcStyle>
        <a:tcBdr/>
        <a:fill>
          <a:solidFill>
            <a:srgbClr val="C8C8AF">
              <a:alpha val="50000"/>
            </a:srgbClr>
          </a:solidFill>
        </a:fill>
      </a:tcStyle>
    </a:band2H>
    <a:firstCol>
      <a:tcTxStyle b="off" i="off">
        <a:fontRef idx="minor">
          <a:srgbClr val="F3F1DF"/>
        </a:fontRef>
        <a:srgbClr val="F3F1DF"/>
      </a:tcTxStyle>
      <a:tcStyle>
        <a:tcBdr>
          <a:left>
            <a:ln w="12700" cap="flat">
              <a:noFill/>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firstCol>
    <a:lastRow>
      <a:tcTxStyle b="off" i="off">
        <a:fontRef idx="minor">
          <a:srgbClr val="4B4B4B"/>
        </a:fontRef>
        <a:srgbClr val="4B4B4B"/>
      </a:tcTxStyle>
      <a:tcStyle>
        <a:tcBdr>
          <a:left>
            <a:ln w="12700" cap="flat">
              <a:solidFill>
                <a:srgbClr val="F3F1DF"/>
              </a:solidFill>
              <a:prstDash val="solid"/>
              <a:miter lim="400000"/>
            </a:ln>
          </a:left>
          <a:right>
            <a:ln w="12700" cap="flat">
              <a:solidFill>
                <a:srgbClr val="F3F1DF"/>
              </a:solidFill>
              <a:prstDash val="solid"/>
              <a:miter lim="400000"/>
            </a:ln>
          </a:right>
          <a:top>
            <a:ln w="25400" cap="flat">
              <a:solidFill>
                <a:srgbClr val="6D6A67"/>
              </a:solidFill>
              <a:prstDash val="solid"/>
              <a:miter lim="400000"/>
            </a:ln>
          </a:top>
          <a:bottom>
            <a:ln w="12700" cap="flat">
              <a:noFill/>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lastRow>
    <a:firstRow>
      <a:tcTxStyle b="off" i="off">
        <a:fontRef idx="minor">
          <a:srgbClr val="F3F1DF"/>
        </a:fontRef>
        <a:srgbClr val="F3F1D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noFill/>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firstRow>
  </a:tblStyle>
  <a:tblStyle styleId="{C7B018BB-80A7-4F77-B60F-C8B233D01FF8}" styleName="">
    <a:tblBg/>
    <a:wholeTbl>
      <a:tcTxStyle b="off" i="off">
        <a:fontRef idx="minor">
          <a:srgbClr val="6D6A67"/>
        </a:fontRef>
        <a:srgbClr val="6D6A67"/>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rgbClr val="E7E6E2">
              <a:alpha val="60000"/>
            </a:srgbClr>
          </a:solidFill>
        </a:fill>
      </a:tcStyle>
    </a:wholeTbl>
    <a:band2H>
      <a:tcTxStyle b="def" i="def"/>
      <a:tcStyle>
        <a:tcBdr/>
        <a:fill>
          <a:solidFill>
            <a:srgbClr val="B6BEC8">
              <a:alpha val="30000"/>
            </a:srgbClr>
          </a:solidFill>
        </a:fill>
      </a:tcStyle>
    </a:band2H>
    <a:firstCol>
      <a:tcTxStyle b="off" i="off">
        <a:fontRef idx="minor">
          <a:srgbClr val="F3F1DF"/>
        </a:fontRef>
        <a:srgbClr val="F3F1DF"/>
      </a:tcTxStyle>
      <a:tcStyle>
        <a:tcBdr>
          <a:left>
            <a:ln w="12700" cap="flat">
              <a:solidFill>
                <a:srgbClr val="B2B2B2"/>
              </a:solidFill>
              <a:prstDash val="solid"/>
              <a:miter lim="400000"/>
            </a:ln>
          </a:left>
          <a:right>
            <a:ln w="12700" cap="flat">
              <a:solidFill>
                <a:srgbClr val="B2B2B2"/>
              </a:solidFill>
              <a:prstDash val="solid"/>
              <a:miter lim="400000"/>
            </a:ln>
          </a:right>
          <a:top>
            <a:ln w="12700" cap="flat">
              <a:solidFill>
                <a:srgbClr val="B2B2B2"/>
              </a:solidFill>
              <a:prstDash val="solid"/>
              <a:miter lim="400000"/>
            </a:ln>
          </a:top>
          <a:bottom>
            <a:ln w="12700" cap="flat">
              <a:solidFill>
                <a:srgbClr val="B2B2B2"/>
              </a:solidFill>
              <a:prstDash val="solid"/>
              <a:miter lim="400000"/>
            </a:ln>
          </a:bottom>
          <a:insideH>
            <a:ln w="12700" cap="flat">
              <a:solidFill>
                <a:srgbClr val="B2B2B2"/>
              </a:solidFill>
              <a:prstDash val="solid"/>
              <a:miter lim="400000"/>
            </a:ln>
          </a:insideH>
          <a:insideV>
            <a:ln w="12700" cap="flat">
              <a:solidFill>
                <a:srgbClr val="B2B2B2"/>
              </a:solidFill>
              <a:prstDash val="solid"/>
              <a:miter lim="400000"/>
            </a:ln>
          </a:insideV>
        </a:tcBdr>
        <a:fill>
          <a:noFill/>
        </a:fill>
      </a:tcStyle>
    </a:firstCol>
    <a:lastRow>
      <a:tcTxStyle b="off" i="off">
        <a:fontRef idx="minor">
          <a:srgbClr val="F3F1DF"/>
        </a:fontRef>
        <a:srgbClr val="F3F1DF"/>
      </a:tcTxStyle>
      <a:tcStyle>
        <a:tcBdr>
          <a:left>
            <a:ln w="12700" cap="flat">
              <a:solidFill>
                <a:srgbClr val="B2B2B2"/>
              </a:solidFill>
              <a:prstDash val="solid"/>
              <a:miter lim="400000"/>
            </a:ln>
          </a:left>
          <a:right>
            <a:ln w="12700" cap="flat">
              <a:solidFill>
                <a:srgbClr val="B2B2B2"/>
              </a:solidFill>
              <a:prstDash val="solid"/>
              <a:miter lim="400000"/>
            </a:ln>
          </a:right>
          <a:top>
            <a:ln w="12700" cap="flat">
              <a:solidFill>
                <a:srgbClr val="B2B2B2"/>
              </a:solidFill>
              <a:prstDash val="solid"/>
              <a:miter lim="400000"/>
            </a:ln>
          </a:top>
          <a:bottom>
            <a:ln w="12700" cap="flat">
              <a:solidFill>
                <a:srgbClr val="B2B2B2"/>
              </a:solidFill>
              <a:prstDash val="solid"/>
              <a:miter lim="400000"/>
            </a:ln>
          </a:bottom>
          <a:insideH>
            <a:ln w="12700" cap="flat">
              <a:solidFill>
                <a:srgbClr val="B2B2B2"/>
              </a:solidFill>
              <a:prstDash val="solid"/>
              <a:miter lim="400000"/>
            </a:ln>
          </a:insideH>
          <a:insideV>
            <a:ln w="12700" cap="flat">
              <a:solidFill>
                <a:srgbClr val="B2B2B2"/>
              </a:solidFill>
              <a:prstDash val="solid"/>
              <a:miter lim="400000"/>
            </a:ln>
          </a:insideV>
        </a:tcBdr>
        <a:fill>
          <a:noFill/>
        </a:fill>
      </a:tcStyle>
    </a:lastRow>
    <a:firstRow>
      <a:tcTxStyle b="off" i="off">
        <a:fontRef idx="minor">
          <a:srgbClr val="F3F1DF"/>
        </a:fontRef>
        <a:srgbClr val="F3F1DF"/>
      </a:tcTxStyle>
      <a:tcStyle>
        <a:tcBdr>
          <a:left>
            <a:ln w="12700" cap="flat">
              <a:solidFill>
                <a:srgbClr val="B2B2B2"/>
              </a:solidFill>
              <a:prstDash val="solid"/>
              <a:miter lim="400000"/>
            </a:ln>
          </a:left>
          <a:right>
            <a:ln w="12700" cap="flat">
              <a:solidFill>
                <a:srgbClr val="B2B2B2"/>
              </a:solidFill>
              <a:prstDash val="solid"/>
              <a:miter lim="400000"/>
            </a:ln>
          </a:right>
          <a:top>
            <a:ln w="12700" cap="flat">
              <a:solidFill>
                <a:srgbClr val="B2B2B2"/>
              </a:solidFill>
              <a:prstDash val="solid"/>
              <a:miter lim="400000"/>
            </a:ln>
          </a:top>
          <a:bottom>
            <a:ln w="12700" cap="flat">
              <a:solidFill>
                <a:srgbClr val="B2B2B2"/>
              </a:solidFill>
              <a:prstDash val="solid"/>
              <a:miter lim="400000"/>
            </a:ln>
          </a:bottom>
          <a:insideH>
            <a:ln w="12700" cap="flat">
              <a:solidFill>
                <a:srgbClr val="B2B2B2"/>
              </a:solidFill>
              <a:prstDash val="solid"/>
              <a:miter lim="400000"/>
            </a:ln>
          </a:insideH>
          <a:insideV>
            <a:ln w="12700" cap="flat">
              <a:solidFill>
                <a:srgbClr val="B2B2B2"/>
              </a:solidFill>
              <a:prstDash val="solid"/>
              <a:miter lim="400000"/>
            </a:ln>
          </a:insideV>
        </a:tcBdr>
        <a:fill>
          <a:noFill/>
        </a:fill>
      </a:tcStyle>
    </a:firstRow>
  </a:tblStyle>
  <a:tblStyle styleId="{EEE7283C-3CF3-47DC-8721-378D4A62B228}" styleName="">
    <a:tblBg/>
    <a:wholeTbl>
      <a:tcTxStyle b="off" i="off">
        <a:fontRef idx="minor">
          <a:srgbClr val="6D6A67"/>
        </a:fontRef>
        <a:srgbClr val="6D6A67"/>
      </a:tcTxStyle>
      <a:tcStyle>
        <a:tcBdr>
          <a:left>
            <a:ln w="12700" cap="flat">
              <a:solidFill>
                <a:srgbClr val="C7C0AD"/>
              </a:solidFill>
              <a:prstDash val="solid"/>
              <a:miter lim="400000"/>
            </a:ln>
          </a:left>
          <a:right>
            <a:ln w="12700" cap="flat">
              <a:solidFill>
                <a:srgbClr val="C7C0AD"/>
              </a:solidFill>
              <a:prstDash val="solid"/>
              <a:miter lim="400000"/>
            </a:ln>
          </a:right>
          <a:top>
            <a:ln w="12700" cap="flat">
              <a:solidFill>
                <a:srgbClr val="C7C0AD"/>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solidFill>
            <a:srgbClr val="E6E4D7">
              <a:alpha val="70000"/>
            </a:srgbClr>
          </a:solidFill>
        </a:fill>
      </a:tcStyle>
    </a:wholeTbl>
    <a:band2H>
      <a:tcTxStyle b="def" i="def"/>
      <a:tcStyle>
        <a:tcBdr/>
        <a:fill>
          <a:solidFill>
            <a:srgbClr val="CBCAB9">
              <a:alpha val="70000"/>
            </a:srgbClr>
          </a:solidFill>
        </a:fill>
      </a:tcStyle>
    </a:band2H>
    <a:firstCol>
      <a:tcTxStyle b="off" i="off">
        <a:fontRef idx="minor">
          <a:srgbClr val="F3F1DF"/>
        </a:fontRef>
        <a:srgbClr val="F3F1DF"/>
      </a:tcTxStyle>
      <a:tcStyle>
        <a:tcBdr>
          <a:left>
            <a:ln w="12700" cap="flat">
              <a:solidFill>
                <a:srgbClr val="C7C0AD"/>
              </a:solidFill>
              <a:prstDash val="solid"/>
              <a:miter lim="400000"/>
            </a:ln>
          </a:left>
          <a:right>
            <a:ln w="12700" cap="flat">
              <a:solidFill>
                <a:srgbClr val="C7C0AD"/>
              </a:solidFill>
              <a:prstDash val="solid"/>
              <a:miter lim="400000"/>
            </a:ln>
          </a:right>
          <a:top>
            <a:ln w="12700" cap="flat">
              <a:solidFill>
                <a:srgbClr val="C7C0AD"/>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noFill/>
        </a:fill>
      </a:tcStyle>
    </a:firstCol>
    <a:lastRow>
      <a:tcTxStyle b="off" i="off">
        <a:fontRef idx="minor">
          <a:srgbClr val="6D6A67"/>
        </a:fontRef>
        <a:srgbClr val="6D6A67"/>
      </a:tcTxStyle>
      <a:tcStyle>
        <a:tcBdr>
          <a:left>
            <a:ln w="12700" cap="flat">
              <a:solidFill>
                <a:srgbClr val="C7C0AD"/>
              </a:solidFill>
              <a:prstDash val="solid"/>
              <a:miter lim="400000"/>
            </a:ln>
          </a:left>
          <a:right>
            <a:ln w="12700" cap="flat">
              <a:solidFill>
                <a:srgbClr val="C7C0AD"/>
              </a:solidFill>
              <a:prstDash val="solid"/>
              <a:miter lim="400000"/>
            </a:ln>
          </a:right>
          <a:top>
            <a:ln w="25400" cap="flat">
              <a:solidFill>
                <a:srgbClr val="6D6A67"/>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solidFill>
            <a:srgbClr val="E6E4D7">
              <a:alpha val="70000"/>
            </a:srgbClr>
          </a:solidFill>
        </a:fill>
      </a:tcStyle>
    </a:lastRow>
    <a:firstRow>
      <a:tcTxStyle b="off" i="off">
        <a:fontRef idx="minor">
          <a:srgbClr val="F3F1DF"/>
        </a:fontRef>
        <a:srgbClr val="F3F1DF"/>
      </a:tcTxStyle>
      <a:tcStyle>
        <a:tcBdr>
          <a:left>
            <a:ln w="12700" cap="flat">
              <a:solidFill>
                <a:srgbClr val="C7C0AD"/>
              </a:solidFill>
              <a:prstDash val="solid"/>
              <a:miter lim="400000"/>
            </a:ln>
          </a:left>
          <a:right>
            <a:ln w="12700" cap="flat">
              <a:solidFill>
                <a:srgbClr val="C7C0AD"/>
              </a:solidFill>
              <a:prstDash val="solid"/>
              <a:miter lim="400000"/>
            </a:ln>
          </a:right>
          <a:top>
            <a:ln w="12700" cap="flat">
              <a:solidFill>
                <a:srgbClr val="C7C0AD"/>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noFill/>
        </a:fill>
      </a:tcStyle>
    </a:firstRow>
  </a:tblStyle>
  <a:tblStyle styleId="{CF821DB8-F4EB-4A41-A1BA-3FCAFE7338EE}" styleName="">
    <a:tblBg/>
    <a:wholeTbl>
      <a:tcTxStyle b="off" i="off">
        <a:fontRef idx="minor">
          <a:srgbClr val="6D6A67"/>
        </a:fontRef>
        <a:srgbClr val="6D6A67"/>
      </a:tcTxStyle>
      <a:tcStyle>
        <a:tcBdr>
          <a:left>
            <a:ln w="12700" cap="flat">
              <a:noFill/>
              <a:miter lim="400000"/>
            </a:ln>
          </a:left>
          <a:right>
            <a:ln w="12700" cap="flat">
              <a:noFill/>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noFill/>
              <a:miter lim="400000"/>
            </a:ln>
          </a:insideV>
        </a:tcBdr>
        <a:fill>
          <a:solidFill>
            <a:srgbClr val="EAE9E0">
              <a:alpha val="80000"/>
            </a:srgbClr>
          </a:solidFill>
        </a:fill>
      </a:tcStyle>
    </a:wholeTbl>
    <a:band2H>
      <a:tcTxStyle b="def" i="def"/>
      <a:tcStyle>
        <a:tcBdr/>
        <a:fill>
          <a:solidFill>
            <a:srgbClr val="DADADA">
              <a:alpha val="50000"/>
            </a:srgbClr>
          </a:solidFill>
        </a:fill>
      </a:tcStyle>
    </a:band2H>
    <a:firstCol>
      <a:tcTxStyle b="off" i="off">
        <a:fontRef idx="minor">
          <a:srgbClr val="F3F1DF"/>
        </a:fontRef>
        <a:srgbClr val="F3F1DF"/>
      </a:tcTxStyle>
      <a:tcStyle>
        <a:tcBdr>
          <a:left>
            <a:ln w="12700" cap="flat">
              <a:solidFill>
                <a:srgbClr val="5A5950"/>
              </a:solidFill>
              <a:prstDash val="solid"/>
              <a:miter lim="400000"/>
            </a:ln>
          </a:left>
          <a:right>
            <a:ln w="12700" cap="flat">
              <a:solidFill>
                <a:srgbClr val="5A5950"/>
              </a:solidFill>
              <a:prstDash val="solid"/>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noFill/>
        </a:fill>
      </a:tcStyle>
    </a:firstCol>
    <a:lastRow>
      <a:tcTxStyle b="off" i="off">
        <a:fontRef idx="minor">
          <a:srgbClr val="F3F1DF"/>
        </a:fontRef>
        <a:srgbClr val="F3F1DF"/>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noFill/>
        </a:fill>
      </a:tcStyle>
    </a:lastRow>
    <a:firstRow>
      <a:tcTxStyle b="off" i="off">
        <a:fontRef idx="minor">
          <a:srgbClr val="F3F1DF"/>
        </a:fontRef>
        <a:srgbClr val="F3F1DF"/>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606060"/>
        </a:fontRef>
        <a:srgbClr val="606060"/>
      </a:tcTxStyle>
      <a:tcStyle>
        <a:tcBdr>
          <a:left>
            <a:ln w="12700" cap="flat">
              <a:solidFill>
                <a:srgbClr val="5A5950"/>
              </a:solidFill>
              <a:custDash>
                <a:ds d="200000" sp="200000"/>
              </a:custDash>
              <a:miter lim="400000"/>
            </a:ln>
          </a:left>
          <a:right>
            <a:ln w="12700" cap="flat">
              <a:solidFill>
                <a:srgbClr val="5A5950"/>
              </a:solidFill>
              <a:custDash>
                <a:ds d="200000" sp="200000"/>
              </a:custDash>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solidFill>
                <a:srgbClr val="5A5950"/>
              </a:solidFill>
              <a:custDash>
                <a:ds d="200000" sp="200000"/>
              </a:custDash>
              <a:miter lim="400000"/>
            </a:ln>
          </a:insideV>
        </a:tcBdr>
        <a:fill>
          <a:solidFill>
            <a:srgbClr val="DBD9C9">
              <a:alpha val="30000"/>
            </a:srgbClr>
          </a:solidFill>
        </a:fill>
      </a:tcStyle>
    </a:wholeTbl>
    <a:band2H>
      <a:tcTxStyle b="def" i="def"/>
      <a:tcStyle>
        <a:tcBdr/>
        <a:fill>
          <a:solidFill>
            <a:srgbClr val="DADADA">
              <a:alpha val="50000"/>
            </a:srgbClr>
          </a:solidFill>
        </a:fill>
      </a:tcStyle>
    </a:band2H>
    <a:firstCol>
      <a:tcTxStyle b="off" i="off">
        <a:fontRef idx="minor">
          <a:srgbClr val="4B4B4B"/>
        </a:fontRef>
        <a:srgbClr val="4B4B4B"/>
      </a:tcTxStyle>
      <a:tcStyle>
        <a:tcBdr>
          <a:left>
            <a:ln w="12700" cap="flat">
              <a:solidFill>
                <a:srgbClr val="5A5950"/>
              </a:solidFill>
              <a:prstDash val="solid"/>
              <a:miter lim="400000"/>
            </a:ln>
          </a:left>
          <a:right>
            <a:ln w="12700" cap="flat">
              <a:solidFill>
                <a:srgbClr val="5A5950"/>
              </a:solidFill>
              <a:prstDash val="solid"/>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solidFill>
                <a:srgbClr val="5A5950"/>
              </a:solidFill>
              <a:prstDash val="solid"/>
              <a:miter lim="400000"/>
            </a:ln>
          </a:insideV>
        </a:tcBdr>
        <a:fill>
          <a:solidFill>
            <a:srgbClr val="DBD9C9">
              <a:alpha val="30000"/>
            </a:srgbClr>
          </a:solidFill>
        </a:fill>
      </a:tcStyle>
    </a:firstCol>
    <a:lastRow>
      <a:tcTxStyle b="off" i="off">
        <a:fontRef idx="minor">
          <a:srgbClr val="4B4B4B"/>
        </a:fontRef>
        <a:srgbClr val="4B4B4B"/>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solidFill>
            <a:srgbClr val="B9B9B9">
              <a:alpha val="50000"/>
            </a:srgbClr>
          </a:solidFill>
        </a:fill>
      </a:tcStyle>
    </a:lastRow>
    <a:firstRow>
      <a:tcTxStyle b="off" i="off">
        <a:fontRef idx="minor">
          <a:srgbClr val="4B4B4B"/>
        </a:fontRef>
        <a:srgbClr val="4B4B4B"/>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solidFill>
            <a:srgbClr val="B9B9B9">
              <a:alpha val="50000"/>
            </a:srgbClr>
          </a:solidFill>
        </a:fill>
      </a:tcStyle>
    </a:firstRow>
  </a:tblStyle>
  <a:tblStyle styleId="{2708684C-4D16-4618-839F-0558EEFCDFE6}" styleName="">
    <a:tblBg/>
    <a:wholeTbl>
      <a:tcTxStyle b="off" i="off">
        <a:fontRef idx="minor">
          <a:srgbClr val="606060"/>
        </a:fontRef>
        <a:srgbClr val="606060"/>
      </a:tcTxStyle>
      <a:tcStyle>
        <a:tcBdr>
          <a:left>
            <a:ln w="12700" cap="flat">
              <a:solidFill>
                <a:srgbClr val="5A5950"/>
              </a:solidFill>
              <a:custDash>
                <a:ds d="200000" sp="200000"/>
              </a:custDash>
              <a:miter lim="400000"/>
            </a:ln>
          </a:left>
          <a:right>
            <a:ln w="12700" cap="flat">
              <a:solidFill>
                <a:srgbClr val="5A5950"/>
              </a:solidFill>
              <a:custDash>
                <a:ds d="200000" sp="200000"/>
              </a:custDash>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solidFill>
                <a:srgbClr val="5A5950"/>
              </a:solidFill>
              <a:custDash>
                <a:ds d="200000" sp="200000"/>
              </a:custDash>
              <a:miter lim="400000"/>
            </a:ln>
          </a:insideV>
        </a:tcBdr>
        <a:fill>
          <a:noFill/>
        </a:fill>
      </a:tcStyle>
    </a:wholeTbl>
    <a:band2H>
      <a:tcTxStyle b="def" i="def"/>
      <a:tcStyle>
        <a:tcBdr/>
        <a:fill>
          <a:solidFill>
            <a:srgbClr val="DADADA">
              <a:alpha val="50000"/>
            </a:srgbClr>
          </a:solidFill>
        </a:fill>
      </a:tcStyle>
    </a:band2H>
    <a:firstCol>
      <a:tcTxStyle b="off" i="off">
        <a:fontRef idx="minor">
          <a:srgbClr val="4B4B4B"/>
        </a:fontRef>
        <a:srgbClr val="4B4B4B"/>
      </a:tcTxStyle>
      <a:tcStyle>
        <a:tcBdr>
          <a:left>
            <a:ln w="12700" cap="flat">
              <a:solidFill>
                <a:srgbClr val="5A5950"/>
              </a:solidFill>
              <a:prstDash val="solid"/>
              <a:miter lim="400000"/>
            </a:ln>
          </a:left>
          <a:right>
            <a:ln w="25400" cap="flat">
              <a:solidFill>
                <a:srgbClr val="5A5950"/>
              </a:solidFill>
              <a:prstDash val="solid"/>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noFill/>
              <a:miter lim="400000"/>
            </a:ln>
          </a:insideV>
        </a:tcBdr>
        <a:fill>
          <a:noFill/>
        </a:fill>
      </a:tcStyle>
    </a:firstCol>
    <a:lastRow>
      <a:tcTxStyle b="off" i="off">
        <a:fontRef idx="minor">
          <a:srgbClr val="4B4B4B"/>
        </a:fontRef>
        <a:srgbClr val="4B4B4B"/>
      </a:tcTxStyle>
      <a:tcStyle>
        <a:tcBdr>
          <a:left>
            <a:ln w="12700" cap="flat">
              <a:noFill/>
              <a:miter lim="400000"/>
            </a:ln>
          </a:left>
          <a:right>
            <a:ln w="12700" cap="flat">
              <a:noFill/>
              <a:miter lim="400000"/>
            </a:ln>
          </a:right>
          <a:top>
            <a:ln w="254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custDash>
                <a:ds d="200000" sp="200000"/>
              </a:custDash>
              <a:miter lim="400000"/>
            </a:ln>
          </a:insideH>
          <a:insideV>
            <a:ln w="12700" cap="flat">
              <a:noFill/>
              <a:miter lim="400000"/>
            </a:ln>
          </a:insideV>
        </a:tcBdr>
        <a:fill>
          <a:noFill/>
        </a:fill>
      </a:tcStyle>
    </a:lastRow>
    <a:firstRow>
      <a:tcTxStyle b="off" i="off">
        <a:fontRef idx="minor">
          <a:srgbClr val="4B4B4B"/>
        </a:fontRef>
        <a:srgbClr val="4B4B4B"/>
      </a:tcTxStyle>
      <a:tcStyle>
        <a:tcBdr>
          <a:left>
            <a:ln w="12700" cap="flat">
              <a:noFill/>
              <a:miter lim="400000"/>
            </a:ln>
          </a:left>
          <a:right>
            <a:ln w="12700" cap="flat">
              <a:noFill/>
              <a:miter lim="400000"/>
            </a:ln>
          </a:right>
          <a:top>
            <a:ln w="12700" cap="flat">
              <a:solidFill>
                <a:srgbClr val="5A5950"/>
              </a:solidFill>
              <a:prstDash val="solid"/>
              <a:miter lim="400000"/>
            </a:ln>
          </a:top>
          <a:bottom>
            <a:ln w="25400" cap="flat">
              <a:solidFill>
                <a:srgbClr val="5A5950"/>
              </a:solidFill>
              <a:prstDash val="solid"/>
              <a:miter lim="400000"/>
            </a:ln>
          </a:bottom>
          <a:insideH>
            <a:ln w="12700" cap="flat">
              <a:solidFill>
                <a:srgbClr val="5A5950"/>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4" name="Shape 124"/>
          <p:cNvSpPr/>
          <p:nvPr>
            <p:ph type="sldImg"/>
          </p:nvPr>
        </p:nvSpPr>
        <p:spPr>
          <a:xfrm>
            <a:off x="1143000" y="685800"/>
            <a:ext cx="4572000" cy="3429000"/>
          </a:xfrm>
          <a:prstGeom prst="rect">
            <a:avLst/>
          </a:prstGeom>
        </p:spPr>
        <p:txBody>
          <a:bodyPr/>
          <a:lstStyle/>
          <a:p>
            <a:pPr/>
          </a:p>
        </p:txBody>
      </p:sp>
      <p:sp>
        <p:nvSpPr>
          <p:cNvPr id="125" name="Shape 12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1" name="dingbat_hd.png" descr="dingbat_hd.png"/>
          <p:cNvPicPr>
            <a:picLocks noChangeAspect="1"/>
          </p:cNvPicPr>
          <p:nvPr/>
        </p:nvPicPr>
        <p:blipFill>
          <a:blip r:embed="rId3">
            <a:extLst/>
          </a:blip>
          <a:stretch>
            <a:fillRect/>
          </a:stretch>
        </p:blipFill>
        <p:spPr>
          <a:xfrm>
            <a:off x="6814704" y="7385050"/>
            <a:ext cx="10754592" cy="571500"/>
          </a:xfrm>
          <a:prstGeom prst="rect">
            <a:avLst/>
          </a:prstGeom>
          <a:ln w="12700">
            <a:miter lim="400000"/>
          </a:ln>
        </p:spPr>
      </p:pic>
      <p:sp>
        <p:nvSpPr>
          <p:cNvPr id="12" name="Title Text"/>
          <p:cNvSpPr txBox="1"/>
          <p:nvPr>
            <p:ph type="title"/>
          </p:nvPr>
        </p:nvSpPr>
        <p:spPr>
          <a:xfrm>
            <a:off x="3454400" y="3200400"/>
            <a:ext cx="17475200" cy="3962400"/>
          </a:xfrm>
          <a:prstGeom prst="rect">
            <a:avLst/>
          </a:prstGeom>
        </p:spPr>
        <p:txBody>
          <a:bodyPr anchor="b"/>
          <a:lstStyle>
            <a:lvl1pPr>
              <a:defRPr sz="10600">
                <a:solidFill>
                  <a:srgbClr val="F4D799"/>
                </a:solidFill>
                <a:effectLst>
                  <a:outerShdw sx="100000" sy="100000" kx="0" ky="0" algn="b" rotWithShape="0" blurRad="25400" dist="25400" dir="16200000">
                    <a:srgbClr val="000000">
                      <a:alpha val="34000"/>
                    </a:srgbClr>
                  </a:outerShdw>
                </a:effectLst>
              </a:defRPr>
            </a:lvl1pPr>
          </a:lstStyle>
          <a:p>
            <a:pPr/>
            <a:r>
              <a:t>Title Text</a:t>
            </a:r>
          </a:p>
        </p:txBody>
      </p:sp>
      <p:sp>
        <p:nvSpPr>
          <p:cNvPr id="13" name="Body Level One…"/>
          <p:cNvSpPr txBox="1"/>
          <p:nvPr>
            <p:ph type="body" sz="quarter" idx="1"/>
          </p:nvPr>
        </p:nvSpPr>
        <p:spPr>
          <a:xfrm>
            <a:off x="3454400" y="8305800"/>
            <a:ext cx="17475200" cy="1981200"/>
          </a:xfrm>
          <a:prstGeom prst="rect">
            <a:avLst/>
          </a:prstGeom>
        </p:spPr>
        <p:txBody>
          <a:bodyPr anchor="t"/>
          <a:lstStyle>
            <a:lvl1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1pPr>
            <a:lvl2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2pPr>
            <a:lvl3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3pPr>
            <a:lvl4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4pPr>
            <a:lvl5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14" name="Slide Number"/>
          <p:cNvSpPr txBox="1"/>
          <p:nvPr>
            <p:ph type="sldNum" sz="quarter" idx="2"/>
          </p:nvPr>
        </p:nvSpPr>
        <p:spPr>
          <a:xfrm>
            <a:off x="11995150" y="13227050"/>
            <a:ext cx="419100" cy="508000"/>
          </a:xfrm>
          <a:prstGeom prst="rect">
            <a:avLst/>
          </a:prstGeom>
        </p:spPr>
        <p:txBody>
          <a:bodyPr/>
          <a:lstStyle>
            <a:lvl1pPr>
              <a:defRPr i="1">
                <a:solidFill>
                  <a:srgbClr val="F4E1B9"/>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4" name="–Johnny Appleseed"/>
          <p:cNvSpPr txBox="1"/>
          <p:nvPr>
            <p:ph type="body" sz="quarter" idx="21"/>
          </p:nvPr>
        </p:nvSpPr>
        <p:spPr>
          <a:xfrm>
            <a:off x="2387600" y="8953500"/>
            <a:ext cx="19621500" cy="584200"/>
          </a:xfrm>
          <a:prstGeom prst="rect">
            <a:avLst/>
          </a:prstGeom>
        </p:spPr>
        <p:txBody>
          <a:bodyPr anchor="t">
            <a:spAutoFit/>
          </a:bodyPr>
          <a:lstStyle>
            <a:lvl1pPr marL="0" indent="0" algn="ctr">
              <a:lnSpc>
                <a:spcPct val="100000"/>
              </a:lnSpc>
              <a:spcBef>
                <a:spcPts val="0"/>
              </a:spcBef>
              <a:buSzTx/>
              <a:buNone/>
              <a:defRPr sz="3200"/>
            </a:lvl1pPr>
          </a:lstStyle>
          <a:p>
            <a:pPr/>
            <a:r>
              <a:t>–Johnny Appleseed</a:t>
            </a:r>
          </a:p>
        </p:txBody>
      </p:sp>
      <p:sp>
        <p:nvSpPr>
          <p:cNvPr id="95" name="“Type a quote here.”"/>
          <p:cNvSpPr txBox="1"/>
          <p:nvPr>
            <p:ph type="body" sz="quarter" idx="22"/>
          </p:nvPr>
        </p:nvSpPr>
        <p:spPr>
          <a:xfrm>
            <a:off x="2387600" y="5994400"/>
            <a:ext cx="19621500" cy="990600"/>
          </a:xfrm>
          <a:prstGeom prst="rect">
            <a:avLst/>
          </a:prstGeom>
        </p:spPr>
        <p:txBody>
          <a:bodyPr>
            <a:spAutoFit/>
          </a:bodyPr>
          <a:lstStyle>
            <a:lvl1pPr marL="0" indent="0" algn="ctr">
              <a:lnSpc>
                <a:spcPct val="100000"/>
              </a:lnSpc>
              <a:spcBef>
                <a:spcPts val="3400"/>
              </a:spcBef>
              <a:buSzTx/>
              <a:buNone/>
            </a:lvl1pPr>
          </a:lstStyle>
          <a:p>
            <a:pPr/>
            <a:r>
              <a:t>“Type a quote here.”</a:t>
            </a:r>
          </a:p>
        </p:txBody>
      </p:sp>
      <p:sp>
        <p:nvSpPr>
          <p:cNvPr id="9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3" name="Small city built into a hillside overlooking the ocean"/>
          <p:cNvSpPr/>
          <p:nvPr>
            <p:ph type="pic" idx="21"/>
          </p:nvPr>
        </p:nvSpPr>
        <p:spPr>
          <a:xfrm>
            <a:off x="3311" y="5001"/>
            <a:ext cx="24422101" cy="17201286"/>
          </a:xfrm>
          <a:prstGeom prst="rect">
            <a:avLst/>
          </a:prstGeom>
        </p:spPr>
        <p:txBody>
          <a:bodyPr lIns="91439" tIns="45719" rIns="91439" bIns="45719" anchor="t">
            <a:noAutofit/>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18" name="Slide Number"/>
          <p:cNvSpPr txBox="1"/>
          <p:nvPr>
            <p:ph type="sldNum" sz="quarter" idx="2"/>
          </p:nvPr>
        </p:nvSpPr>
        <p:spPr>
          <a:xfrm>
            <a:off x="19917052" y="12835870"/>
            <a:ext cx="504548" cy="483910"/>
          </a:xfrm>
          <a:prstGeom prst="rect">
            <a:avLst/>
          </a:prstGeom>
        </p:spPr>
        <p:txBody>
          <a:bodyPr lIns="91439" tIns="91439" rIns="91439" bIns="91439"/>
          <a:lstStyle>
            <a:lvl1pPr algn="r" defTabSz="1828800">
              <a:defRPr b="0">
                <a:solidFill>
                  <a:srgbClr val="888888"/>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 name="Small city built into a hillside overlooking the ocean"/>
          <p:cNvSpPr/>
          <p:nvPr>
            <p:ph type="pic" idx="21"/>
          </p:nvPr>
        </p:nvSpPr>
        <p:spPr>
          <a:xfrm>
            <a:off x="2438400" y="-482600"/>
            <a:ext cx="19507200" cy="13739560"/>
          </a:xfrm>
          <a:prstGeom prst="rect">
            <a:avLst/>
          </a:prstGeom>
          <a:ln w="9525">
            <a:round/>
          </a:ln>
        </p:spPr>
        <p:txBody>
          <a:bodyPr lIns="91439" tIns="45719" rIns="91439" bIns="45719" anchor="t">
            <a:noAutofit/>
          </a:bodyPr>
          <a:lstStyle/>
          <a:p>
            <a:pPr/>
          </a:p>
        </p:txBody>
      </p:sp>
      <p:sp>
        <p:nvSpPr>
          <p:cNvPr id="22" name="Title Text"/>
          <p:cNvSpPr txBox="1"/>
          <p:nvPr>
            <p:ph type="title"/>
          </p:nvPr>
        </p:nvSpPr>
        <p:spPr>
          <a:xfrm>
            <a:off x="3454400" y="10287000"/>
            <a:ext cx="17475200" cy="1638300"/>
          </a:xfrm>
          <a:prstGeom prst="rect">
            <a:avLst/>
          </a:prstGeom>
        </p:spPr>
        <p:txBody>
          <a:bodyPr/>
          <a:lstStyle>
            <a:lvl1pPr>
              <a:defRPr sz="10600">
                <a:solidFill>
                  <a:srgbClr val="F4D799"/>
                </a:solidFill>
                <a:effectLst>
                  <a:outerShdw sx="100000" sy="100000" kx="0" ky="0" algn="b" rotWithShape="0" blurRad="25400" dist="25400" dir="16200000">
                    <a:srgbClr val="000000">
                      <a:alpha val="34000"/>
                    </a:srgbClr>
                  </a:outerShdw>
                </a:effectLst>
              </a:defRPr>
            </a:lvl1pPr>
          </a:lstStyle>
          <a:p>
            <a:pPr/>
            <a:r>
              <a:t>Title Text</a:t>
            </a:r>
          </a:p>
        </p:txBody>
      </p:sp>
      <p:sp>
        <p:nvSpPr>
          <p:cNvPr id="23" name="Body Level One…"/>
          <p:cNvSpPr txBox="1"/>
          <p:nvPr>
            <p:ph type="body" sz="quarter" idx="1"/>
          </p:nvPr>
        </p:nvSpPr>
        <p:spPr>
          <a:xfrm>
            <a:off x="3454400" y="11912600"/>
            <a:ext cx="17475200" cy="914400"/>
          </a:xfrm>
          <a:prstGeom prst="rect">
            <a:avLst/>
          </a:prstGeom>
        </p:spPr>
        <p:txBody>
          <a:bodyPr anchor="t"/>
          <a:lstStyle>
            <a:lvl1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1pPr>
            <a:lvl2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2pPr>
            <a:lvl3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3pPr>
            <a:lvl4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4pPr>
            <a:lvl5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24" name="Slide Number"/>
          <p:cNvSpPr txBox="1"/>
          <p:nvPr>
            <p:ph type="sldNum" sz="quarter" idx="2"/>
          </p:nvPr>
        </p:nvSpPr>
        <p:spPr>
          <a:prstGeom prst="rect">
            <a:avLst/>
          </a:prstGeom>
        </p:spPr>
        <p:txBody>
          <a:bodyPr/>
          <a:lstStyle>
            <a:lvl1pPr>
              <a:defRPr i="1">
                <a:solidFill>
                  <a:srgbClr val="F4E1B9"/>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1" name="Title Text"/>
          <p:cNvSpPr txBox="1"/>
          <p:nvPr>
            <p:ph type="title"/>
          </p:nvPr>
        </p:nvSpPr>
        <p:spPr>
          <a:xfrm>
            <a:off x="2387600" y="5308600"/>
            <a:ext cx="19621500" cy="3111500"/>
          </a:xfrm>
          <a:prstGeom prst="rect">
            <a:avLst/>
          </a:prstGeom>
        </p:spPr>
        <p:txBody>
          <a:bodyPr/>
          <a:lstStyle/>
          <a:p>
            <a:pPr/>
            <a:r>
              <a:t>Title Text</a:t>
            </a:r>
          </a:p>
        </p:txBody>
      </p:sp>
      <p:sp>
        <p:nvSpPr>
          <p:cNvPr id="3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9" name="Small city built into a hillside overlooking the ocean"/>
          <p:cNvSpPr/>
          <p:nvPr>
            <p:ph type="pic" idx="21"/>
          </p:nvPr>
        </p:nvSpPr>
        <p:spPr>
          <a:xfrm>
            <a:off x="11099182" y="1524000"/>
            <a:ext cx="15562608" cy="10961254"/>
          </a:xfrm>
          <a:prstGeom prst="rect">
            <a:avLst/>
          </a:prstGeom>
          <a:ln w="9525">
            <a:round/>
          </a:ln>
        </p:spPr>
        <p:txBody>
          <a:bodyPr lIns="91439" tIns="45719" rIns="91439" bIns="45719" anchor="t">
            <a:noAutofit/>
          </a:bodyPr>
          <a:lstStyle/>
          <a:p>
            <a:pPr/>
          </a:p>
        </p:txBody>
      </p:sp>
      <p:sp>
        <p:nvSpPr>
          <p:cNvPr id="40" name="Title Text"/>
          <p:cNvSpPr txBox="1"/>
          <p:nvPr>
            <p:ph type="title"/>
          </p:nvPr>
        </p:nvSpPr>
        <p:spPr>
          <a:xfrm>
            <a:off x="1447800" y="3708400"/>
            <a:ext cx="11341100" cy="3429000"/>
          </a:xfrm>
          <a:prstGeom prst="rect">
            <a:avLst/>
          </a:prstGeom>
        </p:spPr>
        <p:txBody>
          <a:bodyPr anchor="b"/>
          <a:lstStyle/>
          <a:p>
            <a:pPr/>
            <a:r>
              <a:t>Title Text</a:t>
            </a:r>
          </a:p>
        </p:txBody>
      </p:sp>
      <p:sp>
        <p:nvSpPr>
          <p:cNvPr id="41" name="Body Level One…"/>
          <p:cNvSpPr txBox="1"/>
          <p:nvPr>
            <p:ph type="body" sz="quarter" idx="1"/>
          </p:nvPr>
        </p:nvSpPr>
        <p:spPr>
          <a:xfrm>
            <a:off x="1447800" y="7150100"/>
            <a:ext cx="11341100" cy="4813300"/>
          </a:xfrm>
          <a:prstGeom prst="rect">
            <a:avLst/>
          </a:prstGeom>
        </p:spPr>
        <p:txBody>
          <a:bodyPr anchor="t"/>
          <a:lstStyle>
            <a:lvl1pPr marL="0" indent="0" algn="ctr">
              <a:spcBef>
                <a:spcPts val="0"/>
              </a:spcBef>
              <a:buSzTx/>
              <a:buNone/>
              <a:defRPr sz="5000"/>
            </a:lvl1pPr>
            <a:lvl2pPr marL="0" indent="0" algn="ctr">
              <a:spcBef>
                <a:spcPts val="0"/>
              </a:spcBef>
              <a:buSzTx/>
              <a:buNone/>
              <a:defRPr sz="5000"/>
            </a:lvl2pPr>
            <a:lvl3pPr marL="0" indent="0" algn="ctr">
              <a:spcBef>
                <a:spcPts val="0"/>
              </a:spcBef>
              <a:buSzTx/>
              <a:buNone/>
              <a:defRPr sz="5000"/>
            </a:lvl3pPr>
            <a:lvl4pPr marL="0" indent="0" algn="ctr">
              <a:spcBef>
                <a:spcPts val="0"/>
              </a:spcBef>
              <a:buSzTx/>
              <a:buNone/>
              <a:defRPr sz="5000"/>
            </a:lvl4pPr>
            <a:lvl5pPr marL="0" indent="0" algn="ctr">
              <a:spcBef>
                <a:spcPts val="0"/>
              </a:spcBef>
              <a:buSzTx/>
              <a:buNone/>
              <a:defRPr sz="5000"/>
            </a:lvl5pPr>
          </a:lstStyle>
          <a:p>
            <a:pPr/>
            <a:r>
              <a:t>Body Level One</a:t>
            </a:r>
          </a:p>
          <a:p>
            <a:pPr lvl="1"/>
            <a:r>
              <a:t>Body Level Two</a:t>
            </a:r>
          </a:p>
          <a:p>
            <a:pPr lvl="2"/>
            <a:r>
              <a:t>Body Level Three</a:t>
            </a:r>
          </a:p>
          <a:p>
            <a:pPr lvl="3"/>
            <a:r>
              <a:t>Body Level Four</a:t>
            </a:r>
          </a:p>
          <a:p>
            <a:pPr lvl="4"/>
            <a:r>
              <a:t>Body Level Five</a:t>
            </a:r>
          </a:p>
        </p:txBody>
      </p:sp>
      <p:sp>
        <p:nvSpPr>
          <p:cNvPr id="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9" name="Title Text"/>
          <p:cNvSpPr txBox="1"/>
          <p:nvPr>
            <p:ph type="title"/>
          </p:nvPr>
        </p:nvSpPr>
        <p:spPr>
          <a:prstGeom prst="rect">
            <a:avLst/>
          </a:prstGeom>
        </p:spPr>
        <p:txBody>
          <a:bodyPr/>
          <a:lstStyle/>
          <a:p>
            <a:pPr/>
            <a:r>
              <a:t>Title Text</a:t>
            </a: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Body Level One…"/>
          <p:cNvSpPr txBox="1"/>
          <p:nvPr>
            <p:ph type="body" idx="1"/>
          </p:nvPr>
        </p:nvSpPr>
        <p:spPr>
          <a:xfrm>
            <a:off x="2387600" y="4330700"/>
            <a:ext cx="19621500" cy="7899400"/>
          </a:xfrm>
          <a:prstGeom prst="rect">
            <a:avLst/>
          </a:prstGeom>
        </p:spPr>
        <p:txBody>
          <a:bodyPr/>
          <a:lstStyle>
            <a:lvl1pPr marL="584200" indent="-584200">
              <a:spcBef>
                <a:spcPts val="3900"/>
              </a:spcBef>
              <a:buBlip>
                <a:blip r:embed="rId3"/>
              </a:buBlip>
              <a:defRPr sz="5000"/>
            </a:lvl1pPr>
            <a:lvl2pPr marL="1168400" indent="-584200">
              <a:spcBef>
                <a:spcPts val="3900"/>
              </a:spcBef>
              <a:buBlip>
                <a:blip r:embed="rId3"/>
              </a:buBlip>
              <a:defRPr sz="5000"/>
            </a:lvl2pPr>
            <a:lvl3pPr marL="1752600" indent="-584200">
              <a:spcBef>
                <a:spcPts val="3900"/>
              </a:spcBef>
              <a:buBlip>
                <a:blip r:embed="rId3"/>
              </a:buBlip>
              <a:defRPr sz="5000"/>
            </a:lvl3pPr>
            <a:lvl4pPr marL="2336800" indent="-584200">
              <a:spcBef>
                <a:spcPts val="3900"/>
              </a:spcBef>
              <a:buBlip>
                <a:blip r:embed="rId3"/>
              </a:buBlip>
              <a:defRPr sz="5000"/>
            </a:lvl4pPr>
            <a:lvl5pPr marL="2921000" indent="-584200">
              <a:spcBef>
                <a:spcPts val="3900"/>
              </a:spcBef>
              <a:buBlip>
                <a:blip r:embed="rId3"/>
              </a:buBlip>
              <a:defRPr sz="5000"/>
            </a:lvl5pPr>
          </a:lstStyle>
          <a:p>
            <a:pPr/>
            <a:r>
              <a:t>Body Level One</a:t>
            </a:r>
          </a:p>
          <a:p>
            <a:pPr lvl="1"/>
            <a:r>
              <a:t>Body Level Two</a:t>
            </a:r>
          </a:p>
          <a:p>
            <a:pPr lvl="2"/>
            <a:r>
              <a:t>Body Level Three</a:t>
            </a:r>
          </a:p>
          <a:p>
            <a:pPr lvl="3"/>
            <a:r>
              <a:t>Body Level Four</a:t>
            </a:r>
          </a:p>
          <a:p>
            <a:pPr lvl="4"/>
            <a:r>
              <a:t>Body Level Five</a:t>
            </a:r>
          </a:p>
        </p:txBody>
      </p:sp>
      <p:sp>
        <p:nvSpPr>
          <p:cNvPr id="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6" name="Small city built into a hillside overlooking the ocean"/>
          <p:cNvSpPr/>
          <p:nvPr>
            <p:ph type="pic" sz="half" idx="21"/>
          </p:nvPr>
        </p:nvSpPr>
        <p:spPr>
          <a:xfrm>
            <a:off x="12331700" y="4673600"/>
            <a:ext cx="10742482" cy="7566282"/>
          </a:xfrm>
          <a:prstGeom prst="rect">
            <a:avLst/>
          </a:prstGeom>
          <a:ln w="9525">
            <a:round/>
          </a:ln>
        </p:spPr>
        <p:txBody>
          <a:bodyPr lIns="91439" tIns="45719" rIns="91439" bIns="45719" anchor="t">
            <a:noAutofit/>
          </a:bodyPr>
          <a:lstStyle/>
          <a:p>
            <a:pPr/>
          </a:p>
        </p:txBody>
      </p:sp>
      <p:sp>
        <p:nvSpPr>
          <p:cNvPr id="67" name="Title Text"/>
          <p:cNvSpPr txBox="1"/>
          <p:nvPr>
            <p:ph type="title"/>
          </p:nvPr>
        </p:nvSpPr>
        <p:spPr>
          <a:prstGeom prst="rect">
            <a:avLst/>
          </a:prstGeom>
        </p:spPr>
        <p:txBody>
          <a:bodyPr/>
          <a:lstStyle/>
          <a:p>
            <a:pPr/>
            <a:r>
              <a:t>Title Text</a:t>
            </a:r>
          </a:p>
        </p:txBody>
      </p:sp>
      <p:sp>
        <p:nvSpPr>
          <p:cNvPr id="68" name="Body Level One…"/>
          <p:cNvSpPr txBox="1"/>
          <p:nvPr>
            <p:ph type="body" sz="half" idx="1"/>
          </p:nvPr>
        </p:nvSpPr>
        <p:spPr>
          <a:xfrm>
            <a:off x="2387600" y="4330700"/>
            <a:ext cx="9855200" cy="7899400"/>
          </a:xfrm>
          <a:prstGeom prst="rect">
            <a:avLst/>
          </a:prstGeom>
        </p:spPr>
        <p:txBody>
          <a:bodyPr/>
          <a:lstStyle>
            <a:lvl1pPr marL="584200" indent="-584200">
              <a:spcBef>
                <a:spcPts val="3900"/>
              </a:spcBef>
              <a:buBlip>
                <a:blip r:embed="rId3"/>
              </a:buBlip>
              <a:defRPr sz="5000"/>
            </a:lvl1pPr>
            <a:lvl2pPr marL="1168400" indent="-584200">
              <a:spcBef>
                <a:spcPts val="3900"/>
              </a:spcBef>
              <a:buBlip>
                <a:blip r:embed="rId3"/>
              </a:buBlip>
              <a:defRPr sz="5000"/>
            </a:lvl2pPr>
            <a:lvl3pPr marL="1752600" indent="-584200">
              <a:spcBef>
                <a:spcPts val="3900"/>
              </a:spcBef>
              <a:buBlip>
                <a:blip r:embed="rId3"/>
              </a:buBlip>
              <a:defRPr sz="5000"/>
            </a:lvl3pPr>
            <a:lvl4pPr marL="2336800" indent="-584200">
              <a:spcBef>
                <a:spcPts val="3900"/>
              </a:spcBef>
              <a:buBlip>
                <a:blip r:embed="rId3"/>
              </a:buBlip>
              <a:defRPr sz="5000"/>
            </a:lvl4pPr>
            <a:lvl5pPr marL="2921000" indent="-584200">
              <a:spcBef>
                <a:spcPts val="3900"/>
              </a:spcBef>
              <a:buBlip>
                <a:blip r:embed="rId3"/>
              </a:buBlip>
              <a:defRPr sz="5000"/>
            </a:lvl5pPr>
          </a:lstStyle>
          <a:p>
            <a:pPr/>
            <a:r>
              <a:t>Body Level One</a:t>
            </a:r>
          </a:p>
          <a:p>
            <a:pPr lvl="1"/>
            <a:r>
              <a:t>Body Level Two</a:t>
            </a:r>
          </a:p>
          <a:p>
            <a:pPr lvl="2"/>
            <a:r>
              <a:t>Body Level Three</a:t>
            </a:r>
          </a:p>
          <a:p>
            <a:pPr lvl="3"/>
            <a:r>
              <a:t>Body Level Four</a:t>
            </a:r>
          </a:p>
          <a:p>
            <a:pPr lvl="4"/>
            <a:r>
              <a:t>Body Level Five</a:t>
            </a:r>
          </a:p>
        </p:txBody>
      </p:sp>
      <p:sp>
        <p:nvSpPr>
          <p:cNvPr id="6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6"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4" name="Stone building in Morocco with ocean and sky in the background"/>
          <p:cNvSpPr/>
          <p:nvPr>
            <p:ph type="pic" sz="half" idx="21"/>
          </p:nvPr>
        </p:nvSpPr>
        <p:spPr>
          <a:xfrm>
            <a:off x="12494232" y="6705600"/>
            <a:ext cx="10404086" cy="6924769"/>
          </a:xfrm>
          <a:prstGeom prst="rect">
            <a:avLst/>
          </a:prstGeom>
          <a:ln w="9525">
            <a:round/>
          </a:ln>
        </p:spPr>
        <p:txBody>
          <a:bodyPr lIns="91439" tIns="45719" rIns="91439" bIns="45719" anchor="t">
            <a:noAutofit/>
          </a:bodyPr>
          <a:lstStyle/>
          <a:p>
            <a:pPr/>
          </a:p>
        </p:txBody>
      </p:sp>
      <p:sp>
        <p:nvSpPr>
          <p:cNvPr id="85" name="Small city built into a hillside overlooking the ocean"/>
          <p:cNvSpPr/>
          <p:nvPr>
            <p:ph type="pic" sz="half" idx="22"/>
          </p:nvPr>
        </p:nvSpPr>
        <p:spPr>
          <a:xfrm>
            <a:off x="11289407" y="1189547"/>
            <a:ext cx="11582401" cy="8157865"/>
          </a:xfrm>
          <a:prstGeom prst="rect">
            <a:avLst/>
          </a:prstGeom>
          <a:ln w="9525">
            <a:round/>
          </a:ln>
        </p:spPr>
        <p:txBody>
          <a:bodyPr lIns="91439" tIns="45719" rIns="91439" bIns="45719" anchor="t">
            <a:noAutofit/>
          </a:bodyPr>
          <a:lstStyle/>
          <a:p>
            <a:pPr/>
          </a:p>
        </p:txBody>
      </p:sp>
      <p:sp>
        <p:nvSpPr>
          <p:cNvPr id="86" name="Natural stone arch on a beach in Morocco"/>
          <p:cNvSpPr/>
          <p:nvPr>
            <p:ph type="pic" idx="23"/>
          </p:nvPr>
        </p:nvSpPr>
        <p:spPr>
          <a:xfrm>
            <a:off x="1651000" y="-1193800"/>
            <a:ext cx="10502900" cy="16110521"/>
          </a:xfrm>
          <a:prstGeom prst="rect">
            <a:avLst/>
          </a:prstGeom>
          <a:ln w="9525">
            <a:round/>
          </a:ln>
        </p:spPr>
        <p:txBody>
          <a:bodyPr lIns="91439" tIns="45719" rIns="91439" bIns="45719" anchor="t">
            <a:noAutofit/>
          </a:bodyPr>
          <a:lstStyle/>
          <a:p>
            <a:pPr/>
          </a:p>
        </p:txBody>
      </p:sp>
      <p:sp>
        <p:nvSpPr>
          <p:cNvPr id="8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2387600" y="1295400"/>
            <a:ext cx="19621500" cy="11125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2387600" y="1193800"/>
            <a:ext cx="19621500" cy="2324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11995150" y="13233400"/>
            <a:ext cx="419100" cy="508000"/>
          </a:xfrm>
          <a:prstGeom prst="rect">
            <a:avLst/>
          </a:prstGeom>
          <a:ln w="12700">
            <a:miter lim="400000"/>
          </a:ln>
        </p:spPr>
        <p:txBody>
          <a:bodyPr wrap="none" lIns="50800" tIns="50800" rIns="50800" bIns="50800" anchor="ctr">
            <a:spAutoFit/>
          </a:bodyPr>
          <a:lstStyle>
            <a:lvl1pPr>
              <a:defRPr b="1" i="0" sz="2400">
                <a:solidFill>
                  <a:srgbClr val="F3F1DF"/>
                </a:solidFill>
                <a:effectLst>
                  <a:outerShdw sx="100000" sy="100000" kx="0" ky="0" algn="b" rotWithShape="0" blurRad="25400" dist="12700" dir="16200000">
                    <a:srgbClr val="000000">
                      <a:alpha val="80000"/>
                    </a:srgbClr>
                  </a:outerShdw>
                </a:effectLst>
                <a:latin typeface="Palatino"/>
                <a:ea typeface="Palatino"/>
                <a:cs typeface="Palatino"/>
                <a:sym typeface="Palatino"/>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1pPr>
      <a:lvl2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2pPr>
      <a:lvl3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3pPr>
      <a:lvl4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4pPr>
      <a:lvl5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5pPr>
      <a:lvl6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6pPr>
      <a:lvl7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7pPr>
      <a:lvl8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8pPr>
      <a:lvl9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9pPr>
    </p:titleStyle>
    <p:bodyStyle>
      <a:lvl1pPr marL="6731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1pPr>
      <a:lvl2pPr marL="13462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2pPr>
      <a:lvl3pPr marL="20193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3pPr>
      <a:lvl4pPr marL="26924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4pPr>
      <a:lvl5pPr marL="33655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5pPr>
      <a:lvl6pPr marL="40386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6pPr>
      <a:lvl7pPr marL="47117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7pPr>
      <a:lvl8pPr marL="53848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8pPr>
      <a:lvl9pPr marL="60579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9pPr>
    </p:bodyStyle>
    <p:otherStyle>
      <a:lvl1pPr marL="0" marR="0" indent="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1pPr>
      <a:lvl2pPr marL="0" marR="0" indent="22860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2pPr>
      <a:lvl3pPr marL="0" marR="0" indent="45720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3pPr>
      <a:lvl4pPr marL="0" marR="0" indent="68580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4pPr>
      <a:lvl5pPr marL="0" marR="0" indent="91440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5pPr>
      <a:lvl6pPr marL="0" marR="0" indent="114300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6pPr>
      <a:lvl7pPr marL="0" marR="0" indent="137160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7pPr>
      <a:lvl8pPr marL="0" marR="0" indent="160020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8pPr>
      <a:lvl9pPr marL="0" marR="0" indent="182880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Relationship Id="rId3" Type="http://schemas.openxmlformats.org/officeDocument/2006/relationships/image" Target="../media/image5.png"/><Relationship Id="rId4" Type="http://schemas.openxmlformats.org/officeDocument/2006/relationships/image" Target="../media/image2.tif"/><Relationship Id="rId5" Type="http://schemas.openxmlformats.org/officeDocument/2006/relationships/image" Target="../media/image6.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hyperlink" Target="https://www.etymonline.com" TargetMode="Externa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Relationship Id="rId3" Type="http://schemas.openxmlformats.org/officeDocument/2006/relationships/image" Target="../media/image5.png"/><Relationship Id="rId4" Type="http://schemas.openxmlformats.org/officeDocument/2006/relationships/image" Target="../media/image3.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Relationship Id="rId3" Type="http://schemas.openxmlformats.org/officeDocument/2006/relationships/image" Target="../media/image5.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Relationship Id="rId3" Type="http://schemas.openxmlformats.org/officeDocument/2006/relationships/image" Target="../media/image5.png"/><Relationship Id="rId4" Type="http://schemas.openxmlformats.org/officeDocument/2006/relationships/hyperlink" Target="https://www.etymonline.com" TargetMode="External"/></Relationships>

</file>

<file path=ppt/slides/_rels/slide2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Relationship Id="rId3" Type="http://schemas.openxmlformats.org/officeDocument/2006/relationships/image" Target="../media/image5.png"/><Relationship Id="rId4" Type="http://schemas.openxmlformats.org/officeDocument/2006/relationships/hyperlink" Target="https://www.etymonline.com" TargetMode="External"/></Relationships>

</file>

<file path=ppt/slides/_rels/slide2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Relationship Id="rId3" Type="http://schemas.openxmlformats.org/officeDocument/2006/relationships/image" Target="../media/image5.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Relationship Id="rId3" Type="http://schemas.openxmlformats.org/officeDocument/2006/relationships/image" Target="../media/image5.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Relationship Id="rId3" Type="http://schemas.openxmlformats.org/officeDocument/2006/relationships/image" Target="../media/image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s>

</file>

<file path=ppt/slides/_rels/slide3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hyperlink" Target="https://www.etymonline.com/search?q=repent" TargetMode="Externa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s>

</file>

<file path=ppt/slides/_rels/slide3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s>

</file>

<file path=ppt/slides/_rels/slide3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s>

</file>

<file path=ppt/slides/_rels/slide3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s>

</file>

<file path=ppt/slides/_rels/slide3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s>

</file>

<file path=ppt/slides/_rels/slide3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s>

</file>

<file path=ppt/slides/_rels/slide39.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Relationship Id="rId3" Type="http://schemas.openxmlformats.org/officeDocument/2006/relationships/image" Target="../media/image5.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Relationship Id="rId3" Type="http://schemas.openxmlformats.org/officeDocument/2006/relationships/image" Target="../media/image5.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Relationship Id="rId3" Type="http://schemas.openxmlformats.org/officeDocument/2006/relationships/image" Target="../media/image5.png"/><Relationship Id="rId4" Type="http://schemas.openxmlformats.org/officeDocument/2006/relationships/hyperlink" Target="https://www.etymonline.com" TargetMode="External"/></Relationships>

</file>

<file path=ppt/slides/_rels/slide4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Relationship Id="rId3" Type="http://schemas.openxmlformats.org/officeDocument/2006/relationships/image" Target="../media/image5.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Relationship Id="rId3" Type="http://schemas.openxmlformats.org/officeDocument/2006/relationships/image" Target="../media/image5.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Relationship Id="rId3" Type="http://schemas.openxmlformats.org/officeDocument/2006/relationships/image" Target="../media/image5.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Relationship Id="rId3" Type="http://schemas.openxmlformats.org/officeDocument/2006/relationships/image" Target="../media/image5.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Relationship Id="rId3" Type="http://schemas.openxmlformats.org/officeDocument/2006/relationships/image" Target="../media/image5.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Relationship Id="rId3" Type="http://schemas.openxmlformats.org/officeDocument/2006/relationships/image" Target="../media/image5.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Relationship Id="rId3" Type="http://schemas.openxmlformats.org/officeDocument/2006/relationships/image" Target="../media/image5.png"/><Relationship Id="rId4" Type="http://schemas.openxmlformats.org/officeDocument/2006/relationships/image" Target="../media/image4.tif"/><Relationship Id="rId5" Type="http://schemas.openxmlformats.org/officeDocument/2006/relationships/image" Target="../media/image7.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s>

</file>

<file path=ppt/slides/_rels/slide51.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Relationship Id="rId3" Type="http://schemas.openxmlformats.org/officeDocument/2006/relationships/image" Target="../media/image5.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Relationship Id="rId3" Type="http://schemas.openxmlformats.org/officeDocument/2006/relationships/image" Target="../media/image5.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Relationship Id="rId3" Type="http://schemas.openxmlformats.org/officeDocument/2006/relationships/image" Target="../media/image5.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Relationship Id="rId3" Type="http://schemas.openxmlformats.org/officeDocument/2006/relationships/image" Target="../media/image5.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Relationship Id="rId3" Type="http://schemas.openxmlformats.org/officeDocument/2006/relationships/image" Target="../media/image5.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Relationship Id="rId3" Type="http://schemas.openxmlformats.org/officeDocument/2006/relationships/image" Target="../media/image5.png"/><Relationship Id="rId4" Type="http://schemas.openxmlformats.org/officeDocument/2006/relationships/image" Target="../media/image8.tif"/></Relationships>

</file>

<file path=ppt/slides/_rels/slide5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Relationship Id="rId3" Type="http://schemas.openxmlformats.org/officeDocument/2006/relationships/image" Target="../media/image5.png"/><Relationship Id="rId4" Type="http://schemas.openxmlformats.org/officeDocument/2006/relationships/image" Target="../media/image8.tif"/><Relationship Id="rId5" Type="http://schemas.openxmlformats.org/officeDocument/2006/relationships/image" Target="../media/image10.png"/><Relationship Id="rId6" Type="http://schemas.openxmlformats.org/officeDocument/2006/relationships/hyperlink" Target="https://www.facebook.com/zanesvillecocw" TargetMode="External"/><Relationship Id="rId7" Type="http://schemas.openxmlformats.org/officeDocument/2006/relationships/image" Target="../media/image9.tif"/><Relationship Id="rId8" Type="http://schemas.openxmlformats.org/officeDocument/2006/relationships/image" Target="../media/image1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Relationship Id="rId3" Type="http://schemas.openxmlformats.org/officeDocument/2006/relationships/image" Target="../media/image5.png"/><Relationship Id="rId4" Type="http://schemas.openxmlformats.org/officeDocument/2006/relationships/image" Target="../media/image5.tif"/><Relationship Id="rId5" Type="http://schemas.openxmlformats.org/officeDocument/2006/relationships/image" Target="../media/image8.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Relationship Id="rId3" Type="http://schemas.openxmlformats.org/officeDocument/2006/relationships/image" Target="../media/image5.png"/><Relationship Id="rId4" Type="http://schemas.openxmlformats.org/officeDocument/2006/relationships/image" Target="../media/image6.tif"/><Relationship Id="rId5" Type="http://schemas.openxmlformats.org/officeDocument/2006/relationships/image" Target="../media/image9.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 name="• Ephesians 4:7"/>
          <p:cNvSpPr txBox="1"/>
          <p:nvPr>
            <p:ph type="title"/>
          </p:nvPr>
        </p:nvSpPr>
        <p:spPr>
          <a:prstGeom prst="rect">
            <a:avLst/>
          </a:prstGeom>
        </p:spPr>
        <p:txBody>
          <a:bodyPr/>
          <a:lstStyle>
            <a:lvl1pPr>
              <a:defRPr>
                <a:latin typeface="Times Roman"/>
                <a:ea typeface="Times Roman"/>
                <a:cs typeface="Times Roman"/>
                <a:sym typeface="Times Roman"/>
              </a:defRPr>
            </a:lvl1pPr>
          </a:lstStyle>
          <a:p>
            <a:pPr/>
            <a:r>
              <a:t>• Ephesians 4:7</a:t>
            </a:r>
          </a:p>
        </p:txBody>
      </p:sp>
      <p:grpSp>
        <p:nvGrpSpPr>
          <p:cNvPr id="130" name="Image"/>
          <p:cNvGrpSpPr/>
          <p:nvPr/>
        </p:nvGrpSpPr>
        <p:grpSpPr>
          <a:xfrm>
            <a:off x="805520" y="712034"/>
            <a:ext cx="22772960" cy="12325127"/>
            <a:chOff x="0" y="0"/>
            <a:chExt cx="22772958" cy="12325125"/>
          </a:xfrm>
        </p:grpSpPr>
        <p:pic>
          <p:nvPicPr>
            <p:cNvPr id="129" name="Image" descr="Image"/>
            <p:cNvPicPr>
              <a:picLocks noChangeAspect="1"/>
            </p:cNvPicPr>
            <p:nvPr/>
          </p:nvPicPr>
          <p:blipFill>
            <a:blip r:embed="rId2">
              <a:extLst/>
            </a:blip>
            <a:srcRect l="3605" t="14135" r="4042" b="14135"/>
            <a:stretch>
              <a:fillRect/>
            </a:stretch>
          </p:blipFill>
          <p:spPr>
            <a:xfrm>
              <a:off x="127000" y="88900"/>
              <a:ext cx="22518959" cy="11994926"/>
            </a:xfrm>
            <a:prstGeom prst="rect">
              <a:avLst/>
            </a:prstGeom>
            <a:ln>
              <a:noFill/>
            </a:ln>
            <a:effectLst/>
          </p:spPr>
        </p:pic>
        <p:pic>
          <p:nvPicPr>
            <p:cNvPr id="128" name="Image" descr="Image"/>
            <p:cNvPicPr>
              <a:picLocks noChangeAspect="0"/>
            </p:cNvPicPr>
            <p:nvPr/>
          </p:nvPicPr>
          <p:blipFill>
            <a:blip r:embed="rId3">
              <a:extLst/>
            </a:blip>
            <a:stretch>
              <a:fillRect/>
            </a:stretch>
          </p:blipFill>
          <p:spPr>
            <a:xfrm>
              <a:off x="0" y="-1"/>
              <a:ext cx="22772959" cy="12325127"/>
            </a:xfrm>
            <a:prstGeom prst="rect">
              <a:avLst/>
            </a:prstGeom>
            <a:effectLst/>
          </p:spPr>
        </p:pic>
      </p:grpSp>
      <p:grpSp>
        <p:nvGrpSpPr>
          <p:cNvPr id="133" name="Image"/>
          <p:cNvGrpSpPr/>
          <p:nvPr/>
        </p:nvGrpSpPr>
        <p:grpSpPr>
          <a:xfrm>
            <a:off x="4861335" y="1296501"/>
            <a:ext cx="14661330" cy="11135698"/>
            <a:chOff x="0" y="0"/>
            <a:chExt cx="14661328" cy="11135696"/>
          </a:xfrm>
        </p:grpSpPr>
        <p:pic>
          <p:nvPicPr>
            <p:cNvPr id="132" name="Image" descr="Image"/>
            <p:cNvPicPr>
              <a:picLocks noChangeAspect="1"/>
            </p:cNvPicPr>
            <p:nvPr/>
          </p:nvPicPr>
          <p:blipFill>
            <a:blip r:embed="rId4">
              <a:extLst/>
            </a:blip>
            <a:stretch>
              <a:fillRect/>
            </a:stretch>
          </p:blipFill>
          <p:spPr>
            <a:xfrm>
              <a:off x="127000" y="88900"/>
              <a:ext cx="14407329" cy="10805497"/>
            </a:xfrm>
            <a:prstGeom prst="rect">
              <a:avLst/>
            </a:prstGeom>
            <a:ln>
              <a:noFill/>
            </a:ln>
            <a:effectLst/>
          </p:spPr>
        </p:pic>
        <p:pic>
          <p:nvPicPr>
            <p:cNvPr id="131" name="Image" descr="Image"/>
            <p:cNvPicPr>
              <a:picLocks noChangeAspect="0"/>
            </p:cNvPicPr>
            <p:nvPr/>
          </p:nvPicPr>
          <p:blipFill>
            <a:blip r:embed="rId5">
              <a:extLst/>
            </a:blip>
            <a:stretch>
              <a:fillRect/>
            </a:stretch>
          </p:blipFill>
          <p:spPr>
            <a:xfrm>
              <a:off x="0" y="0"/>
              <a:ext cx="14661329" cy="11135697"/>
            </a:xfrm>
            <a:prstGeom prst="rect">
              <a:avLst/>
            </a:prstGeom>
            <a:effectLst/>
          </p:spPr>
        </p:pic>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5"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86" name="4 R’s of Forgiveness"/>
          <p:cNvSpPr txBox="1"/>
          <p:nvPr/>
        </p:nvSpPr>
        <p:spPr>
          <a:xfrm>
            <a:off x="2226340" y="1021152"/>
            <a:ext cx="19931320" cy="11175260"/>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normAutofit fontScale="100000" lnSpcReduction="0"/>
          </a:bodyPr>
          <a:lstStyle>
            <a:lvl1pPr defTabSz="914400">
              <a:defRPr b="1" i="0" sz="18900" u="sng">
                <a:solidFill>
                  <a:srgbClr val="FFFFFF"/>
                </a:solidFill>
                <a:latin typeface="Times Roman"/>
                <a:ea typeface="Times Roman"/>
                <a:cs typeface="Times Roman"/>
                <a:sym typeface="Times Roman"/>
              </a:defRPr>
            </a:lvl1pPr>
          </a:lstStyle>
          <a:p>
            <a:pPr>
              <a:defRPr>
                <a:effectLst/>
              </a:defRPr>
            </a:pPr>
            <a:r>
              <a:t>4 R’s of Forgiveness</a:t>
            </a:r>
          </a:p>
        </p:txBody>
      </p:sp>
      <p:sp>
        <p:nvSpPr>
          <p:cNvPr id="187" name="Adapted from a lesson by Paul Casebolt"/>
          <p:cNvSpPr txBox="1"/>
          <p:nvPr/>
        </p:nvSpPr>
        <p:spPr>
          <a:xfrm>
            <a:off x="1206499" y="11674700"/>
            <a:ext cx="21971002" cy="177718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defRPr b="1" i="0" sz="7100">
                <a:solidFill>
                  <a:srgbClr val="EBEBEB"/>
                </a:solidFill>
                <a:latin typeface="Times Roman"/>
                <a:ea typeface="Times Roman"/>
                <a:cs typeface="Times Roman"/>
                <a:sym typeface="Times Roman"/>
              </a:defRPr>
            </a:lvl1pPr>
          </a:lstStyle>
          <a:p>
            <a:pPr>
              <a:defRPr>
                <a:effectLst/>
              </a:defRPr>
            </a:pPr>
            <a:r>
              <a:t>Adapted from a lesson by Paul Casebolt</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9"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90" name="1) Remorse…"/>
          <p:cNvSpPr txBox="1"/>
          <p:nvPr/>
        </p:nvSpPr>
        <p:spPr>
          <a:xfrm>
            <a:off x="2226340" y="1021152"/>
            <a:ext cx="19931320" cy="11175260"/>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normAutofit fontScale="100000" lnSpcReduction="0"/>
          </a:bodyPr>
          <a:lstStyle/>
          <a:p>
            <a:pPr defTabSz="905255">
              <a:defRPr b="1" i="0" sz="8910" u="sng">
                <a:solidFill>
                  <a:srgbClr val="FFFFFF"/>
                </a:solidFill>
                <a:effectLst/>
                <a:latin typeface="Times Roman"/>
                <a:ea typeface="Times Roman"/>
                <a:cs typeface="Times Roman"/>
                <a:sym typeface="Times Roman"/>
              </a:defRPr>
            </a:pPr>
            <a:r>
              <a:t>1) Remorse</a:t>
            </a:r>
          </a:p>
          <a:p>
            <a:pPr defTabSz="905255">
              <a:defRPr b="1" i="0" sz="8910" u="sng">
                <a:solidFill>
                  <a:srgbClr val="FFFFFF"/>
                </a:solidFill>
                <a:effectLst/>
                <a:latin typeface="Times Roman"/>
                <a:ea typeface="Times Roman"/>
                <a:cs typeface="Times Roman"/>
                <a:sym typeface="Times Roman"/>
              </a:defRPr>
            </a:pPr>
          </a:p>
          <a:p>
            <a:pPr defTabSz="905255">
              <a:defRPr b="1" i="0" sz="8910" u="sng">
                <a:solidFill>
                  <a:srgbClr val="FFFFFF"/>
                </a:solidFill>
                <a:effectLst/>
                <a:latin typeface="Times Roman"/>
                <a:ea typeface="Times Roman"/>
                <a:cs typeface="Times Roman"/>
                <a:sym typeface="Times Roman"/>
              </a:defRPr>
            </a:pPr>
          </a:p>
          <a:p>
            <a:pPr defTabSz="905255">
              <a:defRPr b="1" i="0" sz="8910" u="sng">
                <a:solidFill>
                  <a:srgbClr val="FFFFFF"/>
                </a:solidFill>
                <a:effectLst/>
                <a:latin typeface="Times Roman"/>
                <a:ea typeface="Times Roman"/>
                <a:cs typeface="Times Roman"/>
                <a:sym typeface="Times Roman"/>
              </a:defRPr>
            </a:pPr>
          </a:p>
          <a:p>
            <a:pPr defTabSz="905255">
              <a:defRPr b="1" i="0" sz="8910" u="sng">
                <a:solidFill>
                  <a:srgbClr val="FFFFFF"/>
                </a:solidFill>
                <a:effectLst/>
                <a:latin typeface="Times Roman"/>
                <a:ea typeface="Times Roman"/>
                <a:cs typeface="Times Roman"/>
                <a:sym typeface="Times Roman"/>
              </a:defRPr>
            </a:pPr>
          </a:p>
          <a:p>
            <a:pPr defTabSz="905255">
              <a:defRPr b="1" i="0" sz="8910" u="sng">
                <a:solidFill>
                  <a:srgbClr val="FFFFFF"/>
                </a:solidFill>
                <a:effectLst/>
                <a:latin typeface="Times Roman"/>
                <a:ea typeface="Times Roman"/>
                <a:cs typeface="Times Roman"/>
                <a:sym typeface="Times Roman"/>
              </a:defRPr>
            </a:pPr>
          </a:p>
          <a:p>
            <a:pPr defTabSz="905255">
              <a:defRPr b="1" i="0" sz="8910" u="sng">
                <a:solidFill>
                  <a:srgbClr val="FFFFFF"/>
                </a:solidFill>
                <a:effectLst/>
                <a:latin typeface="Times Roman"/>
                <a:ea typeface="Times Roman"/>
                <a:cs typeface="Times Roman"/>
                <a:sym typeface="Times Roman"/>
              </a:defRPr>
            </a:pPr>
          </a:p>
          <a:p>
            <a:pPr defTabSz="905255">
              <a:defRPr i="0" sz="8910">
                <a:solidFill>
                  <a:srgbClr val="FFFFFF"/>
                </a:solidFill>
                <a:effectLst/>
                <a:latin typeface="Times Roman"/>
                <a:ea typeface="Times Roman"/>
                <a:cs typeface="Times Roman"/>
                <a:sym typeface="Times Roman"/>
              </a:defRPr>
            </a:pPr>
            <a:r>
              <a:t>__________________________________</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2"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93" name="1) Remorse…"/>
          <p:cNvSpPr txBox="1"/>
          <p:nvPr/>
        </p:nvSpPr>
        <p:spPr>
          <a:xfrm>
            <a:off x="2226340" y="1021152"/>
            <a:ext cx="19931320" cy="11175260"/>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normAutofit fontScale="100000" lnSpcReduction="0"/>
          </a:bodyPr>
          <a:lstStyle/>
          <a:p>
            <a:pPr defTabSz="905255">
              <a:defRPr b="1" i="0" sz="8910" u="sng">
                <a:solidFill>
                  <a:srgbClr val="FFFFFF"/>
                </a:solidFill>
                <a:effectLst/>
                <a:latin typeface="Times Roman"/>
                <a:ea typeface="Times Roman"/>
                <a:cs typeface="Times Roman"/>
                <a:sym typeface="Times Roman"/>
              </a:defRPr>
            </a:pPr>
            <a:r>
              <a:t>1) Remorse</a:t>
            </a:r>
          </a:p>
          <a:p>
            <a:pPr defTabSz="905255">
              <a:defRPr b="1" i="0" sz="8910" u="sng">
                <a:solidFill>
                  <a:srgbClr val="FFFFFF"/>
                </a:solidFill>
                <a:effectLst/>
                <a:latin typeface="Times Roman"/>
                <a:ea typeface="Times Roman"/>
                <a:cs typeface="Times Roman"/>
                <a:sym typeface="Times Roman"/>
              </a:defRPr>
            </a:pPr>
            <a:r>
              <a:t>2) Repentance</a:t>
            </a:r>
          </a:p>
          <a:p>
            <a:pPr defTabSz="905255">
              <a:defRPr b="1" i="0" sz="8910" u="sng">
                <a:solidFill>
                  <a:srgbClr val="FFFFFF"/>
                </a:solidFill>
                <a:effectLst/>
                <a:latin typeface="Times Roman"/>
                <a:ea typeface="Times Roman"/>
                <a:cs typeface="Times Roman"/>
                <a:sym typeface="Times Roman"/>
              </a:defRPr>
            </a:pPr>
          </a:p>
          <a:p>
            <a:pPr defTabSz="905255">
              <a:defRPr b="1" i="0" sz="8910" u="sng">
                <a:solidFill>
                  <a:srgbClr val="FFFFFF"/>
                </a:solidFill>
                <a:effectLst/>
                <a:latin typeface="Times Roman"/>
                <a:ea typeface="Times Roman"/>
                <a:cs typeface="Times Roman"/>
                <a:sym typeface="Times Roman"/>
              </a:defRPr>
            </a:pPr>
          </a:p>
          <a:p>
            <a:pPr defTabSz="905255">
              <a:defRPr b="1" i="0" sz="8910" u="sng">
                <a:solidFill>
                  <a:srgbClr val="FFFFFF"/>
                </a:solidFill>
                <a:effectLst/>
                <a:latin typeface="Times Roman"/>
                <a:ea typeface="Times Roman"/>
                <a:cs typeface="Times Roman"/>
                <a:sym typeface="Times Roman"/>
              </a:defRPr>
            </a:pPr>
          </a:p>
          <a:p>
            <a:pPr defTabSz="905255">
              <a:defRPr b="1" i="0" sz="8910" u="sng">
                <a:solidFill>
                  <a:srgbClr val="FFFFFF"/>
                </a:solidFill>
                <a:effectLst/>
                <a:latin typeface="Times Roman"/>
                <a:ea typeface="Times Roman"/>
                <a:cs typeface="Times Roman"/>
                <a:sym typeface="Times Roman"/>
              </a:defRPr>
            </a:pPr>
          </a:p>
          <a:p>
            <a:pPr defTabSz="905255">
              <a:defRPr b="1" i="0" sz="8910" u="sng">
                <a:solidFill>
                  <a:srgbClr val="FFFFFF"/>
                </a:solidFill>
                <a:effectLst/>
                <a:latin typeface="Times Roman"/>
                <a:ea typeface="Times Roman"/>
                <a:cs typeface="Times Roman"/>
                <a:sym typeface="Times Roman"/>
              </a:defRPr>
            </a:pPr>
          </a:p>
          <a:p>
            <a:pPr defTabSz="905255">
              <a:defRPr i="0" sz="8910">
                <a:solidFill>
                  <a:srgbClr val="FFFFFF"/>
                </a:solidFill>
                <a:effectLst/>
                <a:latin typeface="Times Roman"/>
                <a:ea typeface="Times Roman"/>
                <a:cs typeface="Times Roman"/>
                <a:sym typeface="Times Roman"/>
              </a:defRPr>
            </a:pPr>
            <a:r>
              <a:t>__________________________________</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5"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96" name="1) Remorse…"/>
          <p:cNvSpPr txBox="1"/>
          <p:nvPr/>
        </p:nvSpPr>
        <p:spPr>
          <a:xfrm>
            <a:off x="2226340" y="1021152"/>
            <a:ext cx="19931320" cy="11175260"/>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normAutofit fontScale="100000" lnSpcReduction="0"/>
          </a:bodyPr>
          <a:lstStyle/>
          <a:p>
            <a:pPr defTabSz="905255">
              <a:defRPr b="1" i="0" sz="8910" u="sng">
                <a:solidFill>
                  <a:srgbClr val="FFFFFF"/>
                </a:solidFill>
                <a:effectLst/>
                <a:latin typeface="Times Roman"/>
                <a:ea typeface="Times Roman"/>
                <a:cs typeface="Times Roman"/>
                <a:sym typeface="Times Roman"/>
              </a:defRPr>
            </a:pPr>
            <a:r>
              <a:t>1) Remorse</a:t>
            </a:r>
          </a:p>
          <a:p>
            <a:pPr defTabSz="905255">
              <a:defRPr b="1" i="0" sz="8910" u="sng">
                <a:solidFill>
                  <a:srgbClr val="FFFFFF"/>
                </a:solidFill>
                <a:effectLst/>
                <a:latin typeface="Times Roman"/>
                <a:ea typeface="Times Roman"/>
                <a:cs typeface="Times Roman"/>
                <a:sym typeface="Times Roman"/>
              </a:defRPr>
            </a:pPr>
            <a:r>
              <a:t>2) Repentance</a:t>
            </a:r>
          </a:p>
          <a:p>
            <a:pPr defTabSz="905255">
              <a:defRPr b="1" i="0" sz="8910" u="sng">
                <a:solidFill>
                  <a:srgbClr val="FFFFFF"/>
                </a:solidFill>
                <a:effectLst/>
                <a:latin typeface="Times Roman"/>
                <a:ea typeface="Times Roman"/>
                <a:cs typeface="Times Roman"/>
                <a:sym typeface="Times Roman"/>
              </a:defRPr>
            </a:pPr>
            <a:r>
              <a:t>3) Reformation</a:t>
            </a:r>
          </a:p>
          <a:p>
            <a:pPr defTabSz="905255">
              <a:defRPr b="1" i="0" sz="8910" u="sng">
                <a:solidFill>
                  <a:srgbClr val="FFFFFF"/>
                </a:solidFill>
                <a:effectLst/>
                <a:latin typeface="Times Roman"/>
                <a:ea typeface="Times Roman"/>
                <a:cs typeface="Times Roman"/>
                <a:sym typeface="Times Roman"/>
              </a:defRPr>
            </a:pPr>
          </a:p>
          <a:p>
            <a:pPr defTabSz="905255">
              <a:defRPr b="1" i="0" sz="8910" u="sng">
                <a:solidFill>
                  <a:srgbClr val="FFFFFF"/>
                </a:solidFill>
                <a:effectLst/>
                <a:latin typeface="Times Roman"/>
                <a:ea typeface="Times Roman"/>
                <a:cs typeface="Times Roman"/>
                <a:sym typeface="Times Roman"/>
              </a:defRPr>
            </a:pPr>
          </a:p>
          <a:p>
            <a:pPr defTabSz="905255">
              <a:defRPr b="1" i="0" sz="8910" u="sng">
                <a:solidFill>
                  <a:srgbClr val="FFFFFF"/>
                </a:solidFill>
                <a:effectLst/>
                <a:latin typeface="Times Roman"/>
                <a:ea typeface="Times Roman"/>
                <a:cs typeface="Times Roman"/>
                <a:sym typeface="Times Roman"/>
              </a:defRPr>
            </a:pPr>
          </a:p>
          <a:p>
            <a:pPr defTabSz="905255">
              <a:defRPr b="1" i="0" sz="8910" u="sng">
                <a:solidFill>
                  <a:srgbClr val="FFFFFF"/>
                </a:solidFill>
                <a:effectLst/>
                <a:latin typeface="Times Roman"/>
                <a:ea typeface="Times Roman"/>
                <a:cs typeface="Times Roman"/>
                <a:sym typeface="Times Roman"/>
              </a:defRPr>
            </a:pPr>
          </a:p>
          <a:p>
            <a:pPr defTabSz="905255">
              <a:defRPr i="0" sz="8910">
                <a:solidFill>
                  <a:srgbClr val="FFFFFF"/>
                </a:solidFill>
                <a:effectLst/>
                <a:latin typeface="Times Roman"/>
                <a:ea typeface="Times Roman"/>
                <a:cs typeface="Times Roman"/>
                <a:sym typeface="Times Roman"/>
              </a:defRPr>
            </a:pPr>
            <a:r>
              <a:t>__________________________________</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8"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99" name="1) Remorse…"/>
          <p:cNvSpPr txBox="1"/>
          <p:nvPr/>
        </p:nvSpPr>
        <p:spPr>
          <a:xfrm>
            <a:off x="2226340" y="1021152"/>
            <a:ext cx="19931320" cy="11175260"/>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normAutofit fontScale="100000" lnSpcReduction="0"/>
          </a:bodyPr>
          <a:lstStyle/>
          <a:p>
            <a:pPr defTabSz="905255">
              <a:defRPr b="1" i="0" sz="8910" u="sng">
                <a:solidFill>
                  <a:srgbClr val="FFFFFF"/>
                </a:solidFill>
                <a:effectLst/>
                <a:latin typeface="Times Roman"/>
                <a:ea typeface="Times Roman"/>
                <a:cs typeface="Times Roman"/>
                <a:sym typeface="Times Roman"/>
              </a:defRPr>
            </a:pPr>
            <a:r>
              <a:t>1) Remorse</a:t>
            </a:r>
          </a:p>
          <a:p>
            <a:pPr defTabSz="905255">
              <a:defRPr b="1" i="0" sz="8910" u="sng">
                <a:solidFill>
                  <a:srgbClr val="FFFFFF"/>
                </a:solidFill>
                <a:effectLst/>
                <a:latin typeface="Times Roman"/>
                <a:ea typeface="Times Roman"/>
                <a:cs typeface="Times Roman"/>
                <a:sym typeface="Times Roman"/>
              </a:defRPr>
            </a:pPr>
            <a:r>
              <a:t>2) Repentance</a:t>
            </a:r>
          </a:p>
          <a:p>
            <a:pPr defTabSz="905255">
              <a:defRPr b="1" i="0" sz="8910" u="sng">
                <a:solidFill>
                  <a:srgbClr val="FFFFFF"/>
                </a:solidFill>
                <a:effectLst/>
                <a:latin typeface="Times Roman"/>
                <a:ea typeface="Times Roman"/>
                <a:cs typeface="Times Roman"/>
                <a:sym typeface="Times Roman"/>
              </a:defRPr>
            </a:pPr>
            <a:r>
              <a:t>3) Reformation</a:t>
            </a:r>
          </a:p>
          <a:p>
            <a:pPr defTabSz="905255">
              <a:defRPr b="1" i="0" sz="8910" u="sng">
                <a:solidFill>
                  <a:srgbClr val="FFFFFF"/>
                </a:solidFill>
                <a:effectLst/>
                <a:latin typeface="Times Roman"/>
                <a:ea typeface="Times Roman"/>
                <a:cs typeface="Times Roman"/>
                <a:sym typeface="Times Roman"/>
              </a:defRPr>
            </a:pPr>
            <a:r>
              <a:t>4) Restoration</a:t>
            </a:r>
          </a:p>
          <a:p>
            <a:pPr defTabSz="905255">
              <a:defRPr b="1" i="0" sz="8910" u="sng">
                <a:solidFill>
                  <a:srgbClr val="FFFFFF"/>
                </a:solidFill>
                <a:effectLst/>
                <a:latin typeface="Times Roman"/>
                <a:ea typeface="Times Roman"/>
                <a:cs typeface="Times Roman"/>
                <a:sym typeface="Times Roman"/>
              </a:defRPr>
            </a:pPr>
          </a:p>
          <a:p>
            <a:pPr defTabSz="905255">
              <a:defRPr i="0" sz="8910">
                <a:solidFill>
                  <a:srgbClr val="FFFFFF"/>
                </a:solidFill>
                <a:effectLst/>
                <a:latin typeface="Times Roman"/>
                <a:ea typeface="Times Roman"/>
                <a:cs typeface="Times Roman"/>
                <a:sym typeface="Times Roman"/>
              </a:defRPr>
            </a:pPr>
          </a:p>
          <a:p>
            <a:pPr defTabSz="905255">
              <a:defRPr i="0" sz="8910">
                <a:solidFill>
                  <a:srgbClr val="FFFFFF"/>
                </a:solidFill>
                <a:effectLst/>
                <a:latin typeface="Times Roman"/>
                <a:ea typeface="Times Roman"/>
                <a:cs typeface="Times Roman"/>
                <a:sym typeface="Times Roman"/>
              </a:defRPr>
            </a:pPr>
          </a:p>
          <a:p>
            <a:pPr defTabSz="905255">
              <a:defRPr i="0" sz="8910">
                <a:solidFill>
                  <a:srgbClr val="FFFFFF"/>
                </a:solidFill>
                <a:effectLst/>
                <a:latin typeface="Times Roman"/>
                <a:ea typeface="Times Roman"/>
                <a:cs typeface="Times Roman"/>
                <a:sym typeface="Times Roman"/>
              </a:defRPr>
            </a:pPr>
            <a:r>
              <a:t>__________________________________</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2"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03" name="1) Remorse"/>
          <p:cNvSpPr txBox="1"/>
          <p:nvPr/>
        </p:nvSpPr>
        <p:spPr>
          <a:xfrm>
            <a:off x="2226340" y="1021152"/>
            <a:ext cx="19931320" cy="11175260"/>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normAutofit fontScale="100000" lnSpcReduction="0"/>
          </a:bodyPr>
          <a:lstStyle>
            <a:lvl1pPr defTabSz="914400">
              <a:defRPr b="1" i="0" sz="9000" u="sng">
                <a:solidFill>
                  <a:srgbClr val="FFFFFF"/>
                </a:solidFill>
                <a:latin typeface="Times Roman"/>
                <a:ea typeface="Times Roman"/>
                <a:cs typeface="Times Roman"/>
                <a:sym typeface="Times Roman"/>
              </a:defRPr>
            </a:lvl1pPr>
          </a:lstStyle>
          <a:p>
            <a:pPr>
              <a:defRPr>
                <a:effectLst/>
              </a:defRPr>
            </a:pPr>
            <a:r>
              <a:t>1) Remorse</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5"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06" name="1) Remorse…"/>
          <p:cNvSpPr txBox="1"/>
          <p:nvPr/>
        </p:nvSpPr>
        <p:spPr>
          <a:xfrm>
            <a:off x="2226340" y="1021152"/>
            <a:ext cx="19931320" cy="11175260"/>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normAutofit fontScale="100000" lnSpcReduction="0"/>
          </a:bodyPr>
          <a:lstStyle/>
          <a:p>
            <a:pPr defTabSz="612648">
              <a:defRPr b="1" i="0" sz="6030" u="sng">
                <a:solidFill>
                  <a:srgbClr val="FFFFFF"/>
                </a:solidFill>
                <a:effectLst/>
                <a:latin typeface="Times Roman"/>
                <a:ea typeface="Times Roman"/>
                <a:cs typeface="Times Roman"/>
                <a:sym typeface="Times Roman"/>
              </a:defRPr>
            </a:pPr>
            <a:r>
              <a:t>1) Remorse</a:t>
            </a:r>
          </a:p>
          <a:p>
            <a:pPr defTabSz="612648">
              <a:defRPr b="1" i="0" sz="6030" u="sng">
                <a:solidFill>
                  <a:srgbClr val="FFFFFF"/>
                </a:solidFill>
                <a:effectLst/>
                <a:latin typeface="Times Roman"/>
                <a:ea typeface="Times Roman"/>
                <a:cs typeface="Times Roman"/>
                <a:sym typeface="Times Roman"/>
              </a:defRPr>
            </a:pPr>
          </a:p>
          <a:p>
            <a:pPr defTabSz="612648">
              <a:defRPr b="1" i="0" sz="6030" u="sng">
                <a:solidFill>
                  <a:srgbClr val="FFFFFF"/>
                </a:solidFill>
                <a:effectLst/>
                <a:latin typeface="Times Roman"/>
                <a:ea typeface="Times Roman"/>
                <a:cs typeface="Times Roman"/>
                <a:sym typeface="Times Roman"/>
              </a:defRPr>
            </a:pPr>
            <a:r>
              <a:t>remorse (n.)</a:t>
            </a:r>
          </a:p>
          <a:p>
            <a:pPr defTabSz="612648">
              <a:defRPr i="0" sz="6030">
                <a:solidFill>
                  <a:srgbClr val="FFFFFF"/>
                </a:solidFill>
                <a:effectLst/>
                <a:latin typeface="Times Roman"/>
                <a:ea typeface="Times Roman"/>
                <a:cs typeface="Times Roman"/>
                <a:sym typeface="Times Roman"/>
              </a:defRPr>
            </a:pPr>
          </a:p>
          <a:p>
            <a:pPr defTabSz="612648">
              <a:defRPr i="0" sz="6030">
                <a:solidFill>
                  <a:srgbClr val="FFFFFF"/>
                </a:solidFill>
                <a:effectLst/>
                <a:latin typeface="Times Roman"/>
                <a:ea typeface="Times Roman"/>
                <a:cs typeface="Times Roman"/>
                <a:sym typeface="Times Roman"/>
              </a:defRPr>
            </a:pPr>
            <a:r>
              <a:t>"intense and painful self-condemnation and penitence due to consciousness of guilt; the pain of a guilty conscience," late 14c., from Old French remors (Modern French remords) and directly from Medieval Latin remorsum"a biting back or in return," noun use of neuter past participle of Latin remordere "to vex, torment disturb," literally "to bite back, bite again”</a:t>
            </a:r>
          </a:p>
          <a:p>
            <a:pPr defTabSz="612648">
              <a:defRPr i="0" sz="6030">
                <a:solidFill>
                  <a:srgbClr val="FFFFFF"/>
                </a:solidFill>
                <a:effectLst/>
                <a:latin typeface="Times Roman"/>
                <a:ea typeface="Times Roman"/>
                <a:cs typeface="Times Roman"/>
                <a:sym typeface="Times Roman"/>
              </a:defRPr>
            </a:pPr>
          </a:p>
          <a:p>
            <a:pPr defTabSz="612648">
              <a:defRPr i="0" sz="6030">
                <a:solidFill>
                  <a:srgbClr val="FFFFFF"/>
                </a:solidFill>
                <a:effectLst/>
                <a:latin typeface="Times Roman"/>
                <a:ea typeface="Times Roman"/>
                <a:cs typeface="Times Roman"/>
                <a:sym typeface="Times Roman"/>
              </a:defRPr>
            </a:pPr>
            <a:r>
              <a:rPr u="sng">
                <a:hlinkClick r:id="rId3" invalidUrl="" action="" tgtFrame="" tooltip="" history="1" highlightClick="0" endSnd="0"/>
              </a:rPr>
              <a:t>https://www.etymonline.com</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09" name="1) Remorse…"/>
          <p:cNvSpPr txBox="1"/>
          <p:nvPr/>
        </p:nvSpPr>
        <p:spPr>
          <a:xfrm>
            <a:off x="2226340" y="1021152"/>
            <a:ext cx="19931320" cy="11175260"/>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normAutofit fontScale="100000" lnSpcReduction="0"/>
          </a:bodyPr>
          <a:lstStyle/>
          <a:p>
            <a:pPr defTabSz="914400">
              <a:defRPr b="1" i="0" sz="9000" u="sng">
                <a:solidFill>
                  <a:srgbClr val="FFFFFF"/>
                </a:solidFill>
                <a:effectLst/>
                <a:latin typeface="Times Roman"/>
                <a:ea typeface="Times Roman"/>
                <a:cs typeface="Times Roman"/>
                <a:sym typeface="Times Roman"/>
              </a:defRPr>
            </a:pPr>
            <a:r>
              <a:t>1) Remorse</a:t>
            </a:r>
          </a:p>
          <a:p>
            <a:pPr defTabSz="914400">
              <a:defRPr i="0" sz="9000">
                <a:solidFill>
                  <a:srgbClr val="FFFFFF"/>
                </a:solidFill>
                <a:effectLst/>
                <a:latin typeface="Times Roman"/>
                <a:ea typeface="Times Roman"/>
                <a:cs typeface="Times Roman"/>
                <a:sym typeface="Times Roman"/>
              </a:defRPr>
            </a:pPr>
          </a:p>
          <a:p>
            <a:pPr defTabSz="914400">
              <a:defRPr b="1" i="0" sz="9000" u="sng">
                <a:solidFill>
                  <a:srgbClr val="FFFFFF"/>
                </a:solidFill>
                <a:effectLst/>
                <a:latin typeface="Times Roman"/>
                <a:ea typeface="Times Roman"/>
                <a:cs typeface="Times Roman"/>
                <a:sym typeface="Times Roman"/>
              </a:defRPr>
            </a:pPr>
            <a:r>
              <a:t>• 2 Corinthians 7:8-11</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 name="• Ephesians 4:7"/>
          <p:cNvSpPr txBox="1"/>
          <p:nvPr>
            <p:ph type="title"/>
          </p:nvPr>
        </p:nvSpPr>
        <p:spPr>
          <a:prstGeom prst="rect">
            <a:avLst/>
          </a:prstGeom>
        </p:spPr>
        <p:txBody>
          <a:bodyPr/>
          <a:lstStyle>
            <a:lvl1pPr>
              <a:defRPr>
                <a:latin typeface="Times Roman"/>
                <a:ea typeface="Times Roman"/>
                <a:cs typeface="Times Roman"/>
                <a:sym typeface="Times Roman"/>
              </a:defRPr>
            </a:lvl1pPr>
          </a:lstStyle>
          <a:p>
            <a:pPr/>
            <a:r>
              <a:t>• Ephesians 4:7</a:t>
            </a:r>
          </a:p>
        </p:txBody>
      </p:sp>
      <p:grpSp>
        <p:nvGrpSpPr>
          <p:cNvPr id="138" name="Image"/>
          <p:cNvGrpSpPr/>
          <p:nvPr/>
        </p:nvGrpSpPr>
        <p:grpSpPr>
          <a:xfrm>
            <a:off x="805520" y="712034"/>
            <a:ext cx="22772960" cy="12325127"/>
            <a:chOff x="0" y="0"/>
            <a:chExt cx="22772958" cy="12325125"/>
          </a:xfrm>
        </p:grpSpPr>
        <p:pic>
          <p:nvPicPr>
            <p:cNvPr id="137" name="Image" descr="Image"/>
            <p:cNvPicPr>
              <a:picLocks noChangeAspect="1"/>
            </p:cNvPicPr>
            <p:nvPr/>
          </p:nvPicPr>
          <p:blipFill>
            <a:blip r:embed="rId2">
              <a:extLst/>
            </a:blip>
            <a:srcRect l="3605" t="14135" r="4042" b="14135"/>
            <a:stretch>
              <a:fillRect/>
            </a:stretch>
          </p:blipFill>
          <p:spPr>
            <a:xfrm>
              <a:off x="127000" y="88900"/>
              <a:ext cx="22518959" cy="11994926"/>
            </a:xfrm>
            <a:prstGeom prst="rect">
              <a:avLst/>
            </a:prstGeom>
            <a:ln>
              <a:noFill/>
            </a:ln>
            <a:effectLst/>
          </p:spPr>
        </p:pic>
        <p:pic>
          <p:nvPicPr>
            <p:cNvPr id="136" name="Image" descr="Image"/>
            <p:cNvPicPr>
              <a:picLocks noChangeAspect="0"/>
            </p:cNvPicPr>
            <p:nvPr/>
          </p:nvPicPr>
          <p:blipFill>
            <a:blip r:embed="rId3">
              <a:extLst/>
            </a:blip>
            <a:stretch>
              <a:fillRect/>
            </a:stretch>
          </p:blipFill>
          <p:spPr>
            <a:xfrm>
              <a:off x="0" y="-1"/>
              <a:ext cx="22772959" cy="12325127"/>
            </a:xfrm>
            <a:prstGeom prst="rect">
              <a:avLst/>
            </a:prstGeom>
            <a:effectLst/>
          </p:spPr>
        </p:pic>
      </p:grpSp>
      <p:pic>
        <p:nvPicPr>
          <p:cNvPr id="139" name="Image" descr="Image"/>
          <p:cNvPicPr>
            <a:picLocks noChangeAspect="1"/>
          </p:cNvPicPr>
          <p:nvPr/>
        </p:nvPicPr>
        <p:blipFill>
          <a:blip r:embed="rId4">
            <a:extLst/>
          </a:blip>
          <a:srcRect l="0" t="0" r="0" b="16861"/>
          <a:stretch>
            <a:fillRect/>
          </a:stretch>
        </p:blipFill>
        <p:spPr>
          <a:xfrm>
            <a:off x="2219721" y="2194321"/>
            <a:ext cx="19944703" cy="9327201"/>
          </a:xfrm>
          <a:prstGeom prst="rect">
            <a:avLst/>
          </a:prstGeom>
          <a:ln w="12700">
            <a:miter lim="400000"/>
          </a:ln>
        </p:spPr>
      </p:pic>
      <p:sp>
        <p:nvSpPr>
          <p:cNvPr id="140" name="Welcome!"/>
          <p:cNvSpPr txBox="1"/>
          <p:nvPr/>
        </p:nvSpPr>
        <p:spPr>
          <a:xfrm>
            <a:off x="2168444" y="1306373"/>
            <a:ext cx="5197836" cy="161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0" sz="9800">
                <a:solidFill>
                  <a:srgbClr val="FFFFFF"/>
                </a:solidFill>
                <a:latin typeface="Times Roman"/>
                <a:ea typeface="Times Roman"/>
                <a:cs typeface="Times Roman"/>
                <a:sym typeface="Times Roman"/>
              </a:defRPr>
            </a:lvl1pPr>
          </a:lstStyle>
          <a:p>
            <a:pPr>
              <a:defRPr>
                <a:effectLst/>
              </a:defRPr>
            </a:pPr>
            <a:r>
              <a:t>Welcome!</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1"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12" name="1) Remorse…"/>
          <p:cNvSpPr txBox="1"/>
          <p:nvPr/>
        </p:nvSpPr>
        <p:spPr>
          <a:xfrm>
            <a:off x="2226340" y="1021152"/>
            <a:ext cx="19931320" cy="11175260"/>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normAutofit fontScale="100000" lnSpcReduction="0"/>
          </a:bodyPr>
          <a:lstStyle/>
          <a:p>
            <a:pPr defTabSz="493776">
              <a:defRPr b="1" i="0" sz="4860" u="sng">
                <a:solidFill>
                  <a:srgbClr val="FFFFFF"/>
                </a:solidFill>
                <a:effectLst/>
                <a:latin typeface="Times Roman"/>
                <a:ea typeface="Times Roman"/>
                <a:cs typeface="Times Roman"/>
                <a:sym typeface="Times Roman"/>
              </a:defRPr>
            </a:pPr>
            <a:r>
              <a:t>1) Remorse</a:t>
            </a:r>
          </a:p>
          <a:p>
            <a:pPr defTabSz="493776">
              <a:defRPr i="0" sz="4860">
                <a:solidFill>
                  <a:srgbClr val="FFFFFF"/>
                </a:solidFill>
                <a:effectLst/>
                <a:latin typeface="Times Roman"/>
                <a:ea typeface="Times Roman"/>
                <a:cs typeface="Times Roman"/>
                <a:sym typeface="Times Roman"/>
              </a:defRPr>
            </a:pPr>
          </a:p>
          <a:p>
            <a:pPr defTabSz="493776">
              <a:defRPr b="1" i="0" sz="4860" u="sng">
                <a:solidFill>
                  <a:srgbClr val="FFFFFF"/>
                </a:solidFill>
                <a:effectLst/>
                <a:latin typeface="Times Roman"/>
                <a:ea typeface="Times Roman"/>
                <a:cs typeface="Times Roman"/>
                <a:sym typeface="Times Roman"/>
              </a:defRPr>
            </a:pPr>
            <a:r>
              <a:t>• 2 Corinthians 7:8-11</a:t>
            </a:r>
          </a:p>
          <a:p>
            <a:pPr defTabSz="493776">
              <a:defRPr i="0" sz="4860">
                <a:solidFill>
                  <a:srgbClr val="FFFFFF"/>
                </a:solidFill>
                <a:effectLst/>
                <a:latin typeface="Times Roman"/>
                <a:ea typeface="Times Roman"/>
                <a:cs typeface="Times Roman"/>
                <a:sym typeface="Times Roman"/>
              </a:defRPr>
            </a:pPr>
            <a:r>
              <a:t>8 For though I caused you sorrow by my letter, I do not regret it; though I did regret it--for I see that that letter caused you sorrow, though only for a while--</a:t>
            </a:r>
          </a:p>
          <a:p>
            <a:pPr defTabSz="493776">
              <a:defRPr i="0" sz="4860">
                <a:solidFill>
                  <a:srgbClr val="FFFFFF"/>
                </a:solidFill>
                <a:effectLst/>
                <a:latin typeface="Times Roman"/>
                <a:ea typeface="Times Roman"/>
                <a:cs typeface="Times Roman"/>
                <a:sym typeface="Times Roman"/>
              </a:defRPr>
            </a:pPr>
            <a:r>
              <a:t>9 I now rejoice, not that you were made sorrowful, but that you were made sorrowful to the point of repentance; for you were made sorrowful according to the will of God, so that you might not suffer loss in anything through us.</a:t>
            </a:r>
          </a:p>
          <a:p>
            <a:pPr defTabSz="493776">
              <a:defRPr i="0" sz="4860">
                <a:solidFill>
                  <a:srgbClr val="FFFFFF"/>
                </a:solidFill>
                <a:effectLst/>
                <a:latin typeface="Times Roman"/>
                <a:ea typeface="Times Roman"/>
                <a:cs typeface="Times Roman"/>
                <a:sym typeface="Times Roman"/>
              </a:defRPr>
            </a:pPr>
            <a:r>
              <a:t>10 For the sorrow that is according to the will of God produces a repentance without regret, leading to salvation, but the sorrow of the world produces death.</a:t>
            </a:r>
          </a:p>
          <a:p>
            <a:pPr defTabSz="493776">
              <a:defRPr i="0" sz="4860">
                <a:solidFill>
                  <a:srgbClr val="FFFFFF"/>
                </a:solidFill>
                <a:effectLst/>
                <a:latin typeface="Times Roman"/>
                <a:ea typeface="Times Roman"/>
                <a:cs typeface="Times Roman"/>
                <a:sym typeface="Times Roman"/>
              </a:defRPr>
            </a:pPr>
            <a:r>
              <a:t>11 For behold what earnestness this very thing, this godly sorrow, has produced in you: what vindication of yourselves, what indignation, what fear, what longing, what zeal, what avenging of wrong! In everything you demonstrated yourselves to be innocent in the matter.</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4"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15" name="1) Remorse…"/>
          <p:cNvSpPr txBox="1"/>
          <p:nvPr/>
        </p:nvSpPr>
        <p:spPr>
          <a:xfrm>
            <a:off x="2226340" y="1021152"/>
            <a:ext cx="19931320" cy="11175260"/>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normAutofit fontScale="100000" lnSpcReduction="0"/>
          </a:bodyPr>
          <a:lstStyle/>
          <a:p>
            <a:pPr defTabSz="914400">
              <a:defRPr b="1" i="0" sz="9000" u="sng">
                <a:solidFill>
                  <a:srgbClr val="FFFFFF"/>
                </a:solidFill>
                <a:effectLst/>
                <a:latin typeface="Times Roman"/>
                <a:ea typeface="Times Roman"/>
                <a:cs typeface="Times Roman"/>
                <a:sym typeface="Times Roman"/>
              </a:defRPr>
            </a:pPr>
            <a:r>
              <a:t>1) Remorse</a:t>
            </a:r>
          </a:p>
          <a:p>
            <a:pPr defTabSz="914400">
              <a:defRPr i="0" sz="9000">
                <a:solidFill>
                  <a:srgbClr val="FFFFFF"/>
                </a:solidFill>
                <a:effectLst/>
                <a:latin typeface="Times Roman"/>
                <a:ea typeface="Times Roman"/>
                <a:cs typeface="Times Roman"/>
                <a:sym typeface="Times Roman"/>
              </a:defRPr>
            </a:pPr>
          </a:p>
          <a:p>
            <a:pPr defTabSz="914400">
              <a:defRPr b="1" i="0" sz="9000" u="sng">
                <a:solidFill>
                  <a:srgbClr val="FFFFFF"/>
                </a:solidFill>
                <a:effectLst/>
                <a:latin typeface="Times Roman"/>
                <a:ea typeface="Times Roman"/>
                <a:cs typeface="Times Roman"/>
                <a:sym typeface="Times Roman"/>
              </a:defRPr>
            </a:pPr>
            <a:r>
              <a:t>• 2 Corinthians 7:8-11</a:t>
            </a:r>
          </a:p>
          <a:p>
            <a:pPr defTabSz="914400">
              <a:defRPr i="0" sz="9000">
                <a:solidFill>
                  <a:srgbClr val="FFFFFF"/>
                </a:solidFill>
                <a:effectLst/>
                <a:latin typeface="Times Roman"/>
                <a:ea typeface="Times Roman"/>
                <a:cs typeface="Times Roman"/>
                <a:sym typeface="Times Roman"/>
              </a:defRPr>
            </a:pPr>
            <a:r>
              <a:t>10 For the sorrow that is according to the will of God produces a repentance without regret, leading to salvation, but the sorrow of the world produces death.</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7"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18" name="1) Remorse…"/>
          <p:cNvSpPr txBox="1"/>
          <p:nvPr/>
        </p:nvSpPr>
        <p:spPr>
          <a:xfrm>
            <a:off x="2226340" y="1021152"/>
            <a:ext cx="19931320" cy="11175260"/>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normAutofit fontScale="100000" lnSpcReduction="0"/>
          </a:bodyPr>
          <a:lstStyle/>
          <a:p>
            <a:pPr defTabSz="914400">
              <a:defRPr b="1" i="0" sz="9000" u="sng">
                <a:solidFill>
                  <a:srgbClr val="FFFFFF"/>
                </a:solidFill>
                <a:effectLst/>
                <a:latin typeface="Times Roman"/>
                <a:ea typeface="Times Roman"/>
                <a:cs typeface="Times Roman"/>
                <a:sym typeface="Times Roman"/>
              </a:defRPr>
            </a:pPr>
            <a:r>
              <a:t>1) Remorse</a:t>
            </a:r>
          </a:p>
          <a:p>
            <a:pPr defTabSz="914400">
              <a:defRPr i="0" sz="9000">
                <a:solidFill>
                  <a:srgbClr val="FFFFFF"/>
                </a:solidFill>
                <a:effectLst/>
                <a:latin typeface="Times Roman"/>
                <a:ea typeface="Times Roman"/>
                <a:cs typeface="Times Roman"/>
                <a:sym typeface="Times Roman"/>
              </a:defRPr>
            </a:pPr>
          </a:p>
          <a:p>
            <a:pPr defTabSz="914400">
              <a:defRPr i="0" sz="9000">
                <a:solidFill>
                  <a:srgbClr val="FFFFFF"/>
                </a:solidFill>
                <a:effectLst/>
                <a:latin typeface="Times Roman"/>
                <a:ea typeface="Times Roman"/>
                <a:cs typeface="Times Roman"/>
                <a:sym typeface="Times Roman"/>
              </a:defRPr>
            </a:pPr>
            <a:r>
              <a:t>Be remorseful with godly sorrow.</a:t>
            </a:r>
          </a:p>
          <a:p>
            <a:pPr defTabSz="914400">
              <a:defRPr i="0" sz="9000">
                <a:solidFill>
                  <a:srgbClr val="FFFFFF"/>
                </a:solidFill>
                <a:effectLst/>
                <a:latin typeface="Times Roman"/>
                <a:ea typeface="Times Roman"/>
                <a:cs typeface="Times Roman"/>
                <a:sym typeface="Times Roman"/>
              </a:defRPr>
            </a:pPr>
            <a:r>
              <a:t>This leads to TRUE repentance.</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 Ephesians 4:7"/>
          <p:cNvSpPr txBox="1"/>
          <p:nvPr>
            <p:ph type="title"/>
          </p:nvPr>
        </p:nvSpPr>
        <p:spPr>
          <a:prstGeom prst="rect">
            <a:avLst/>
          </a:prstGeom>
        </p:spPr>
        <p:txBody>
          <a:bodyPr/>
          <a:lstStyle>
            <a:lvl1pPr>
              <a:defRPr>
                <a:latin typeface="Times Roman"/>
                <a:ea typeface="Times Roman"/>
                <a:cs typeface="Times Roman"/>
                <a:sym typeface="Times Roman"/>
              </a:defRPr>
            </a:lvl1pPr>
          </a:lstStyle>
          <a:p>
            <a:pPr/>
            <a:r>
              <a:t>• Ephesians 4:7</a:t>
            </a:r>
          </a:p>
        </p:txBody>
      </p:sp>
      <p:grpSp>
        <p:nvGrpSpPr>
          <p:cNvPr id="224" name="Image"/>
          <p:cNvGrpSpPr/>
          <p:nvPr/>
        </p:nvGrpSpPr>
        <p:grpSpPr>
          <a:xfrm>
            <a:off x="805520" y="712034"/>
            <a:ext cx="22772960" cy="12325127"/>
            <a:chOff x="0" y="0"/>
            <a:chExt cx="22772958" cy="12325125"/>
          </a:xfrm>
        </p:grpSpPr>
        <p:pic>
          <p:nvPicPr>
            <p:cNvPr id="223" name="Image" descr="Image"/>
            <p:cNvPicPr>
              <a:picLocks noChangeAspect="1"/>
            </p:cNvPicPr>
            <p:nvPr/>
          </p:nvPicPr>
          <p:blipFill>
            <a:blip r:embed="rId2">
              <a:extLst/>
            </a:blip>
            <a:srcRect l="3605" t="14135" r="4042" b="14135"/>
            <a:stretch>
              <a:fillRect/>
            </a:stretch>
          </p:blipFill>
          <p:spPr>
            <a:xfrm>
              <a:off x="127000" y="88900"/>
              <a:ext cx="22518959" cy="11994926"/>
            </a:xfrm>
            <a:prstGeom prst="rect">
              <a:avLst/>
            </a:prstGeom>
            <a:ln>
              <a:noFill/>
            </a:ln>
            <a:effectLst/>
          </p:spPr>
        </p:pic>
        <p:pic>
          <p:nvPicPr>
            <p:cNvPr id="222" name="Image" descr="Image"/>
            <p:cNvPicPr>
              <a:picLocks noChangeAspect="0"/>
            </p:cNvPicPr>
            <p:nvPr/>
          </p:nvPicPr>
          <p:blipFill>
            <a:blip r:embed="rId3">
              <a:extLst/>
            </a:blip>
            <a:stretch>
              <a:fillRect/>
            </a:stretch>
          </p:blipFill>
          <p:spPr>
            <a:xfrm>
              <a:off x="0" y="-1"/>
              <a:ext cx="22772959" cy="12325127"/>
            </a:xfrm>
            <a:prstGeom prst="rect">
              <a:avLst/>
            </a:prstGeom>
            <a:effectLst/>
          </p:spPr>
        </p:pic>
      </p:grpSp>
      <p:sp>
        <p:nvSpPr>
          <p:cNvPr id="225" name="2) Repentance:"/>
          <p:cNvSpPr txBox="1"/>
          <p:nvPr/>
        </p:nvSpPr>
        <p:spPr>
          <a:xfrm>
            <a:off x="2226340" y="1021152"/>
            <a:ext cx="19931320" cy="11175260"/>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normAutofit fontScale="100000" lnSpcReduction="0"/>
          </a:bodyPr>
          <a:lstStyle>
            <a:lvl1pPr defTabSz="914400">
              <a:defRPr b="1" i="0" sz="9000" u="sng">
                <a:solidFill>
                  <a:srgbClr val="FFFFFF"/>
                </a:solidFill>
                <a:latin typeface="Times Roman"/>
                <a:ea typeface="Times Roman"/>
                <a:cs typeface="Times Roman"/>
                <a:sym typeface="Times Roman"/>
              </a:defRPr>
            </a:lvl1pPr>
          </a:lstStyle>
          <a:p>
            <a:pPr>
              <a:defRPr>
                <a:effectLst/>
              </a:defRPr>
            </a:pPr>
            <a:r>
              <a:t>2) Repentance:</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 Ephesians 4:7"/>
          <p:cNvSpPr txBox="1"/>
          <p:nvPr>
            <p:ph type="title"/>
          </p:nvPr>
        </p:nvSpPr>
        <p:spPr>
          <a:prstGeom prst="rect">
            <a:avLst/>
          </a:prstGeom>
        </p:spPr>
        <p:txBody>
          <a:bodyPr/>
          <a:lstStyle>
            <a:lvl1pPr>
              <a:defRPr>
                <a:latin typeface="Times Roman"/>
                <a:ea typeface="Times Roman"/>
                <a:cs typeface="Times Roman"/>
                <a:sym typeface="Times Roman"/>
              </a:defRPr>
            </a:lvl1pPr>
          </a:lstStyle>
          <a:p>
            <a:pPr/>
            <a:r>
              <a:t>• Ephesians 4:7</a:t>
            </a:r>
          </a:p>
        </p:txBody>
      </p:sp>
      <p:grpSp>
        <p:nvGrpSpPr>
          <p:cNvPr id="230" name="Image"/>
          <p:cNvGrpSpPr/>
          <p:nvPr/>
        </p:nvGrpSpPr>
        <p:grpSpPr>
          <a:xfrm>
            <a:off x="805520" y="712034"/>
            <a:ext cx="22772960" cy="12325127"/>
            <a:chOff x="0" y="0"/>
            <a:chExt cx="22772958" cy="12325125"/>
          </a:xfrm>
        </p:grpSpPr>
        <p:pic>
          <p:nvPicPr>
            <p:cNvPr id="229" name="Image" descr="Image"/>
            <p:cNvPicPr>
              <a:picLocks noChangeAspect="1"/>
            </p:cNvPicPr>
            <p:nvPr/>
          </p:nvPicPr>
          <p:blipFill>
            <a:blip r:embed="rId2">
              <a:extLst/>
            </a:blip>
            <a:srcRect l="3605" t="14135" r="4042" b="14135"/>
            <a:stretch>
              <a:fillRect/>
            </a:stretch>
          </p:blipFill>
          <p:spPr>
            <a:xfrm>
              <a:off x="127000" y="88900"/>
              <a:ext cx="22518959" cy="11994926"/>
            </a:xfrm>
            <a:prstGeom prst="rect">
              <a:avLst/>
            </a:prstGeom>
            <a:ln>
              <a:noFill/>
            </a:ln>
            <a:effectLst/>
          </p:spPr>
        </p:pic>
        <p:pic>
          <p:nvPicPr>
            <p:cNvPr id="228" name="Image" descr="Image"/>
            <p:cNvPicPr>
              <a:picLocks noChangeAspect="0"/>
            </p:cNvPicPr>
            <p:nvPr/>
          </p:nvPicPr>
          <p:blipFill>
            <a:blip r:embed="rId3">
              <a:extLst/>
            </a:blip>
            <a:stretch>
              <a:fillRect/>
            </a:stretch>
          </p:blipFill>
          <p:spPr>
            <a:xfrm>
              <a:off x="0" y="-1"/>
              <a:ext cx="22772959" cy="12325127"/>
            </a:xfrm>
            <a:prstGeom prst="rect">
              <a:avLst/>
            </a:prstGeom>
            <a:effectLst/>
          </p:spPr>
        </p:pic>
      </p:grpSp>
      <p:sp>
        <p:nvSpPr>
          <p:cNvPr id="231" name="2) Repentance:…"/>
          <p:cNvSpPr txBox="1"/>
          <p:nvPr/>
        </p:nvSpPr>
        <p:spPr>
          <a:xfrm>
            <a:off x="2226340" y="1021152"/>
            <a:ext cx="19931320" cy="11175260"/>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normAutofit fontScale="100000" lnSpcReduction="0"/>
          </a:bodyPr>
          <a:lstStyle/>
          <a:p>
            <a:pPr defTabSz="768095">
              <a:defRPr b="1" i="0" sz="7560" u="sng">
                <a:solidFill>
                  <a:srgbClr val="FFFFFF"/>
                </a:solidFill>
                <a:effectLst/>
                <a:latin typeface="Times Roman"/>
                <a:ea typeface="Times Roman"/>
                <a:cs typeface="Times Roman"/>
                <a:sym typeface="Times Roman"/>
              </a:defRPr>
            </a:pPr>
            <a:r>
              <a:t>2) Repentance:</a:t>
            </a:r>
          </a:p>
          <a:p>
            <a:pPr defTabSz="768095">
              <a:defRPr i="0" sz="7560">
                <a:solidFill>
                  <a:srgbClr val="FFFFFF"/>
                </a:solidFill>
                <a:effectLst/>
                <a:latin typeface="Times Roman"/>
                <a:ea typeface="Times Roman"/>
                <a:cs typeface="Times Roman"/>
                <a:sym typeface="Times Roman"/>
              </a:defRPr>
            </a:pPr>
          </a:p>
          <a:p>
            <a:pPr defTabSz="768095">
              <a:defRPr i="0" sz="7560">
                <a:solidFill>
                  <a:srgbClr val="FFFFFF"/>
                </a:solidFill>
                <a:effectLst/>
                <a:latin typeface="Times Roman"/>
                <a:ea typeface="Times Roman"/>
                <a:cs typeface="Times Roman"/>
                <a:sym typeface="Times Roman"/>
              </a:defRPr>
            </a:pPr>
            <a:r>
              <a:t>penitence (n.)</a:t>
            </a:r>
          </a:p>
          <a:p>
            <a:pPr defTabSz="768095">
              <a:defRPr i="0" sz="7560">
                <a:solidFill>
                  <a:srgbClr val="FFFFFF"/>
                </a:solidFill>
                <a:effectLst/>
                <a:latin typeface="Times Roman"/>
                <a:ea typeface="Times Roman"/>
                <a:cs typeface="Times Roman"/>
                <a:sym typeface="Times Roman"/>
              </a:defRPr>
            </a:pPr>
          </a:p>
          <a:p>
            <a:pPr defTabSz="768095">
              <a:defRPr i="0" sz="7560">
                <a:solidFill>
                  <a:srgbClr val="FFFFFF"/>
                </a:solidFill>
                <a:effectLst/>
                <a:latin typeface="Times Roman"/>
                <a:ea typeface="Times Roman"/>
                <a:cs typeface="Times Roman"/>
                <a:sym typeface="Times Roman"/>
              </a:defRPr>
            </a:pPr>
            <a:r>
              <a:t>"sorrow for committing sin or for having offended, with the intention of amending one's life; mortification undertaken to make amends for sin,”</a:t>
            </a:r>
          </a:p>
          <a:p>
            <a:pPr defTabSz="768095">
              <a:defRPr i="0" sz="7560">
                <a:solidFill>
                  <a:srgbClr val="FFFFFF"/>
                </a:solidFill>
                <a:effectLst/>
                <a:latin typeface="Times Roman"/>
                <a:ea typeface="Times Roman"/>
                <a:cs typeface="Times Roman"/>
                <a:sym typeface="Times Roman"/>
              </a:defRPr>
            </a:pPr>
          </a:p>
          <a:p>
            <a:pPr defTabSz="768095">
              <a:defRPr i="0" sz="7560">
                <a:solidFill>
                  <a:srgbClr val="FFFFFF"/>
                </a:solidFill>
                <a:effectLst/>
                <a:latin typeface="Times Roman"/>
                <a:ea typeface="Times Roman"/>
                <a:cs typeface="Times Roman"/>
                <a:sym typeface="Times Roman"/>
              </a:defRPr>
            </a:pPr>
            <a:r>
              <a:rPr u="sng">
                <a:hlinkClick r:id="rId4" invalidUrl="" action="" tgtFrame="" tooltip="" history="1" highlightClick="0" endSnd="0"/>
              </a:rPr>
              <a:t>https://www.etymonline.com</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 Ephesians 4:7"/>
          <p:cNvSpPr txBox="1"/>
          <p:nvPr>
            <p:ph type="title"/>
          </p:nvPr>
        </p:nvSpPr>
        <p:spPr>
          <a:prstGeom prst="rect">
            <a:avLst/>
          </a:prstGeom>
        </p:spPr>
        <p:txBody>
          <a:bodyPr/>
          <a:lstStyle>
            <a:lvl1pPr>
              <a:defRPr>
                <a:latin typeface="Times Roman"/>
                <a:ea typeface="Times Roman"/>
                <a:cs typeface="Times Roman"/>
                <a:sym typeface="Times Roman"/>
              </a:defRPr>
            </a:lvl1pPr>
          </a:lstStyle>
          <a:p>
            <a:pPr/>
            <a:r>
              <a:t>• Ephesians 4:7</a:t>
            </a:r>
          </a:p>
        </p:txBody>
      </p:sp>
      <p:grpSp>
        <p:nvGrpSpPr>
          <p:cNvPr id="236" name="Image"/>
          <p:cNvGrpSpPr/>
          <p:nvPr/>
        </p:nvGrpSpPr>
        <p:grpSpPr>
          <a:xfrm>
            <a:off x="805520" y="712034"/>
            <a:ext cx="22772960" cy="12325127"/>
            <a:chOff x="0" y="0"/>
            <a:chExt cx="22772958" cy="12325125"/>
          </a:xfrm>
        </p:grpSpPr>
        <p:pic>
          <p:nvPicPr>
            <p:cNvPr id="235" name="Image" descr="Image"/>
            <p:cNvPicPr>
              <a:picLocks noChangeAspect="1"/>
            </p:cNvPicPr>
            <p:nvPr/>
          </p:nvPicPr>
          <p:blipFill>
            <a:blip r:embed="rId2">
              <a:extLst/>
            </a:blip>
            <a:srcRect l="3605" t="14135" r="4042" b="14135"/>
            <a:stretch>
              <a:fillRect/>
            </a:stretch>
          </p:blipFill>
          <p:spPr>
            <a:xfrm>
              <a:off x="127000" y="88900"/>
              <a:ext cx="22518959" cy="11994926"/>
            </a:xfrm>
            <a:prstGeom prst="rect">
              <a:avLst/>
            </a:prstGeom>
            <a:ln>
              <a:noFill/>
            </a:ln>
            <a:effectLst/>
          </p:spPr>
        </p:pic>
        <p:pic>
          <p:nvPicPr>
            <p:cNvPr id="234" name="Image" descr="Image"/>
            <p:cNvPicPr>
              <a:picLocks noChangeAspect="0"/>
            </p:cNvPicPr>
            <p:nvPr/>
          </p:nvPicPr>
          <p:blipFill>
            <a:blip r:embed="rId3">
              <a:extLst/>
            </a:blip>
            <a:stretch>
              <a:fillRect/>
            </a:stretch>
          </p:blipFill>
          <p:spPr>
            <a:xfrm>
              <a:off x="0" y="-1"/>
              <a:ext cx="22772959" cy="12325127"/>
            </a:xfrm>
            <a:prstGeom prst="rect">
              <a:avLst/>
            </a:prstGeom>
            <a:effectLst/>
          </p:spPr>
        </p:pic>
      </p:grpSp>
      <p:sp>
        <p:nvSpPr>
          <p:cNvPr id="237" name="2) Repentance:…"/>
          <p:cNvSpPr txBox="1"/>
          <p:nvPr/>
        </p:nvSpPr>
        <p:spPr>
          <a:xfrm>
            <a:off x="2226340" y="1021152"/>
            <a:ext cx="19931320" cy="11175260"/>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normAutofit fontScale="100000" lnSpcReduction="0"/>
          </a:bodyPr>
          <a:lstStyle/>
          <a:p>
            <a:pPr defTabSz="530351">
              <a:defRPr b="1" i="0" sz="5219" u="sng">
                <a:solidFill>
                  <a:srgbClr val="FFFFFF"/>
                </a:solidFill>
                <a:effectLst/>
                <a:latin typeface="Times Roman"/>
                <a:ea typeface="Times Roman"/>
                <a:cs typeface="Times Roman"/>
                <a:sym typeface="Times Roman"/>
              </a:defRPr>
            </a:pPr>
            <a:r>
              <a:t>2) Repentance:</a:t>
            </a:r>
          </a:p>
          <a:p>
            <a:pPr defTabSz="530351">
              <a:defRPr i="0" sz="5219">
                <a:solidFill>
                  <a:srgbClr val="FFFFFF"/>
                </a:solidFill>
                <a:effectLst/>
                <a:latin typeface="Times Roman"/>
                <a:ea typeface="Times Roman"/>
                <a:cs typeface="Times Roman"/>
                <a:sym typeface="Times Roman"/>
              </a:defRPr>
            </a:pPr>
          </a:p>
          <a:p>
            <a:pPr defTabSz="530351">
              <a:defRPr i="0" sz="5219">
                <a:solidFill>
                  <a:srgbClr val="FFFFFF"/>
                </a:solidFill>
                <a:effectLst/>
                <a:latin typeface="Times Roman"/>
                <a:ea typeface="Times Roman"/>
                <a:cs typeface="Times Roman"/>
                <a:sym typeface="Times Roman"/>
              </a:defRPr>
            </a:pPr>
            <a:r>
              <a:t>repent (v.)</a:t>
            </a:r>
          </a:p>
          <a:p>
            <a:pPr defTabSz="530351">
              <a:defRPr i="0" sz="5219">
                <a:solidFill>
                  <a:srgbClr val="FFFFFF"/>
                </a:solidFill>
                <a:effectLst/>
                <a:latin typeface="Times Roman"/>
                <a:ea typeface="Times Roman"/>
                <a:cs typeface="Times Roman"/>
                <a:sym typeface="Times Roman"/>
              </a:defRPr>
            </a:pPr>
          </a:p>
          <a:p>
            <a:pPr defTabSz="530351">
              <a:defRPr i="0" sz="5219">
                <a:solidFill>
                  <a:srgbClr val="FFFFFF"/>
                </a:solidFill>
                <a:effectLst/>
                <a:latin typeface="Times Roman"/>
                <a:ea typeface="Times Roman"/>
                <a:cs typeface="Times Roman"/>
                <a:sym typeface="Times Roman"/>
              </a:defRPr>
            </a:pPr>
            <a:r>
              <a:t>The distinction between regret (q.v.) and repent is made in many modern languages, but is absent in older periods. To repent is to regret so deeply as to change the mind or course of conduct in consequence and develop new mental and spiritual habits.</a:t>
            </a:r>
          </a:p>
          <a:p>
            <a:pPr defTabSz="530351">
              <a:defRPr i="0" sz="5219">
                <a:solidFill>
                  <a:srgbClr val="FFFFFF"/>
                </a:solidFill>
                <a:effectLst/>
                <a:latin typeface="Times Roman"/>
                <a:ea typeface="Times Roman"/>
                <a:cs typeface="Times Roman"/>
                <a:sym typeface="Times Roman"/>
              </a:defRPr>
            </a:pPr>
          </a:p>
          <a:p>
            <a:pPr defTabSz="530351">
              <a:defRPr i="0" sz="5219">
                <a:solidFill>
                  <a:srgbClr val="FFFFFF"/>
                </a:solidFill>
                <a:effectLst/>
                <a:latin typeface="Times Roman"/>
                <a:ea typeface="Times Roman"/>
                <a:cs typeface="Times Roman"/>
                <a:sym typeface="Times Roman"/>
              </a:defRPr>
            </a:pPr>
            <a:r>
              <a:t>And it repented the LORD that he had made man on the earth, and it grieved him at his heart.</a:t>
            </a:r>
          </a:p>
          <a:p>
            <a:pPr defTabSz="530351">
              <a:defRPr i="0" sz="5219">
                <a:solidFill>
                  <a:srgbClr val="FFFFFF"/>
                </a:solidFill>
                <a:effectLst/>
                <a:latin typeface="Times Roman"/>
                <a:ea typeface="Times Roman"/>
                <a:cs typeface="Times Roman"/>
                <a:sym typeface="Times Roman"/>
              </a:defRPr>
            </a:pPr>
            <a:r>
              <a:t>[Genesis vi.6, KJV, 1611]</a:t>
            </a:r>
          </a:p>
          <a:p>
            <a:pPr defTabSz="530351">
              <a:defRPr i="0" sz="5219">
                <a:solidFill>
                  <a:srgbClr val="FFFFFF"/>
                </a:solidFill>
                <a:effectLst/>
                <a:latin typeface="Times Roman"/>
                <a:ea typeface="Times Roman"/>
                <a:cs typeface="Times Roman"/>
                <a:sym typeface="Times Roman"/>
              </a:defRPr>
            </a:pPr>
          </a:p>
          <a:p>
            <a:pPr defTabSz="530351">
              <a:defRPr i="0" sz="5219">
                <a:solidFill>
                  <a:srgbClr val="FFFFFF"/>
                </a:solidFill>
                <a:effectLst/>
                <a:latin typeface="Times Roman"/>
                <a:ea typeface="Times Roman"/>
                <a:cs typeface="Times Roman"/>
                <a:sym typeface="Times Roman"/>
              </a:defRPr>
            </a:pPr>
            <a:r>
              <a:rPr u="sng">
                <a:hlinkClick r:id="rId4" invalidUrl="" action="" tgtFrame="" tooltip="" history="1" highlightClick="0" endSnd="0"/>
              </a:rPr>
              <a:t>https://www.etymonline.com</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 Ephesians 4:7"/>
          <p:cNvSpPr txBox="1"/>
          <p:nvPr>
            <p:ph type="title"/>
          </p:nvPr>
        </p:nvSpPr>
        <p:spPr>
          <a:prstGeom prst="rect">
            <a:avLst/>
          </a:prstGeom>
        </p:spPr>
        <p:txBody>
          <a:bodyPr/>
          <a:lstStyle>
            <a:lvl1pPr>
              <a:defRPr>
                <a:latin typeface="Times Roman"/>
                <a:ea typeface="Times Roman"/>
                <a:cs typeface="Times Roman"/>
                <a:sym typeface="Times Roman"/>
              </a:defRPr>
            </a:lvl1pPr>
          </a:lstStyle>
          <a:p>
            <a:pPr/>
            <a:r>
              <a:t>• Ephesians 4:7</a:t>
            </a:r>
          </a:p>
        </p:txBody>
      </p:sp>
      <p:grpSp>
        <p:nvGrpSpPr>
          <p:cNvPr id="242" name="Image"/>
          <p:cNvGrpSpPr/>
          <p:nvPr/>
        </p:nvGrpSpPr>
        <p:grpSpPr>
          <a:xfrm>
            <a:off x="805520" y="712034"/>
            <a:ext cx="22772960" cy="12325127"/>
            <a:chOff x="0" y="0"/>
            <a:chExt cx="22772958" cy="12325125"/>
          </a:xfrm>
        </p:grpSpPr>
        <p:pic>
          <p:nvPicPr>
            <p:cNvPr id="241" name="Image" descr="Image"/>
            <p:cNvPicPr>
              <a:picLocks noChangeAspect="1"/>
            </p:cNvPicPr>
            <p:nvPr/>
          </p:nvPicPr>
          <p:blipFill>
            <a:blip r:embed="rId2">
              <a:extLst/>
            </a:blip>
            <a:srcRect l="3605" t="14135" r="4042" b="14135"/>
            <a:stretch>
              <a:fillRect/>
            </a:stretch>
          </p:blipFill>
          <p:spPr>
            <a:xfrm>
              <a:off x="127000" y="88900"/>
              <a:ext cx="22518959" cy="11994926"/>
            </a:xfrm>
            <a:prstGeom prst="rect">
              <a:avLst/>
            </a:prstGeom>
            <a:ln>
              <a:noFill/>
            </a:ln>
            <a:effectLst/>
          </p:spPr>
        </p:pic>
        <p:pic>
          <p:nvPicPr>
            <p:cNvPr id="240" name="Image" descr="Image"/>
            <p:cNvPicPr>
              <a:picLocks noChangeAspect="0"/>
            </p:cNvPicPr>
            <p:nvPr/>
          </p:nvPicPr>
          <p:blipFill>
            <a:blip r:embed="rId3">
              <a:extLst/>
            </a:blip>
            <a:stretch>
              <a:fillRect/>
            </a:stretch>
          </p:blipFill>
          <p:spPr>
            <a:xfrm>
              <a:off x="0" y="-1"/>
              <a:ext cx="22772959" cy="12325127"/>
            </a:xfrm>
            <a:prstGeom prst="rect">
              <a:avLst/>
            </a:prstGeom>
            <a:effectLst/>
          </p:spPr>
        </p:pic>
      </p:grpSp>
      <p:sp>
        <p:nvSpPr>
          <p:cNvPr id="243" name="2) Repentance:…"/>
          <p:cNvSpPr txBox="1"/>
          <p:nvPr/>
        </p:nvSpPr>
        <p:spPr>
          <a:xfrm>
            <a:off x="2226340" y="1021152"/>
            <a:ext cx="19931320" cy="11175260"/>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normAutofit fontScale="100000" lnSpcReduction="0"/>
          </a:bodyPr>
          <a:lstStyle/>
          <a:p>
            <a:pPr defTabSz="914400">
              <a:defRPr b="1" i="0" sz="9000" u="sng">
                <a:solidFill>
                  <a:srgbClr val="FFFFFF"/>
                </a:solidFill>
                <a:effectLst/>
                <a:latin typeface="Times Roman"/>
                <a:ea typeface="Times Roman"/>
                <a:cs typeface="Times Roman"/>
                <a:sym typeface="Times Roman"/>
              </a:defRPr>
            </a:pPr>
            <a:r>
              <a:t>2) Repentance:</a:t>
            </a:r>
          </a:p>
          <a:p>
            <a:pPr defTabSz="914400">
              <a:defRPr i="0" sz="9000">
                <a:solidFill>
                  <a:srgbClr val="FFFFFF"/>
                </a:solidFill>
                <a:effectLst/>
                <a:latin typeface="Times Roman"/>
                <a:ea typeface="Times Roman"/>
                <a:cs typeface="Times Roman"/>
                <a:sym typeface="Times Roman"/>
              </a:defRPr>
            </a:pPr>
          </a:p>
          <a:p>
            <a:pPr defTabSz="914400">
              <a:defRPr b="1" i="0" sz="9000" u="sng">
                <a:solidFill>
                  <a:srgbClr val="FFFFFF"/>
                </a:solidFill>
                <a:effectLst/>
                <a:latin typeface="Times Roman"/>
                <a:ea typeface="Times Roman"/>
                <a:cs typeface="Times Roman"/>
                <a:sym typeface="Times Roman"/>
              </a:defRPr>
            </a:pPr>
            <a:r>
              <a:t> Matthew 21:28-31</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 Ephesians 4:7"/>
          <p:cNvSpPr txBox="1"/>
          <p:nvPr>
            <p:ph type="title"/>
          </p:nvPr>
        </p:nvSpPr>
        <p:spPr>
          <a:prstGeom prst="rect">
            <a:avLst/>
          </a:prstGeom>
        </p:spPr>
        <p:txBody>
          <a:bodyPr/>
          <a:lstStyle>
            <a:lvl1pPr>
              <a:defRPr>
                <a:latin typeface="Times Roman"/>
                <a:ea typeface="Times Roman"/>
                <a:cs typeface="Times Roman"/>
                <a:sym typeface="Times Roman"/>
              </a:defRPr>
            </a:lvl1pPr>
          </a:lstStyle>
          <a:p>
            <a:pPr/>
            <a:r>
              <a:t>• Ephesians 4:7</a:t>
            </a:r>
          </a:p>
        </p:txBody>
      </p:sp>
      <p:grpSp>
        <p:nvGrpSpPr>
          <p:cNvPr id="248" name="Image"/>
          <p:cNvGrpSpPr/>
          <p:nvPr/>
        </p:nvGrpSpPr>
        <p:grpSpPr>
          <a:xfrm>
            <a:off x="805520" y="712034"/>
            <a:ext cx="22772960" cy="12325127"/>
            <a:chOff x="0" y="0"/>
            <a:chExt cx="22772958" cy="12325125"/>
          </a:xfrm>
        </p:grpSpPr>
        <p:pic>
          <p:nvPicPr>
            <p:cNvPr id="247" name="Image" descr="Image"/>
            <p:cNvPicPr>
              <a:picLocks noChangeAspect="1"/>
            </p:cNvPicPr>
            <p:nvPr/>
          </p:nvPicPr>
          <p:blipFill>
            <a:blip r:embed="rId2">
              <a:extLst/>
            </a:blip>
            <a:srcRect l="3605" t="14135" r="4042" b="14135"/>
            <a:stretch>
              <a:fillRect/>
            </a:stretch>
          </p:blipFill>
          <p:spPr>
            <a:xfrm>
              <a:off x="127000" y="88900"/>
              <a:ext cx="22518959" cy="11994926"/>
            </a:xfrm>
            <a:prstGeom prst="rect">
              <a:avLst/>
            </a:prstGeom>
            <a:ln>
              <a:noFill/>
            </a:ln>
            <a:effectLst/>
          </p:spPr>
        </p:pic>
        <p:pic>
          <p:nvPicPr>
            <p:cNvPr id="246" name="Image" descr="Image"/>
            <p:cNvPicPr>
              <a:picLocks noChangeAspect="0"/>
            </p:cNvPicPr>
            <p:nvPr/>
          </p:nvPicPr>
          <p:blipFill>
            <a:blip r:embed="rId3">
              <a:extLst/>
            </a:blip>
            <a:stretch>
              <a:fillRect/>
            </a:stretch>
          </p:blipFill>
          <p:spPr>
            <a:xfrm>
              <a:off x="0" y="-1"/>
              <a:ext cx="22772959" cy="12325127"/>
            </a:xfrm>
            <a:prstGeom prst="rect">
              <a:avLst/>
            </a:prstGeom>
            <a:effectLst/>
          </p:spPr>
        </p:pic>
      </p:grpSp>
      <p:sp>
        <p:nvSpPr>
          <p:cNvPr id="249" name="2) Repentance:…"/>
          <p:cNvSpPr txBox="1"/>
          <p:nvPr/>
        </p:nvSpPr>
        <p:spPr>
          <a:xfrm>
            <a:off x="2226340" y="1021152"/>
            <a:ext cx="19931320" cy="11175260"/>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normAutofit fontScale="100000" lnSpcReduction="0"/>
          </a:bodyPr>
          <a:lstStyle/>
          <a:p>
            <a:pPr defTabSz="594359">
              <a:defRPr b="1" i="0" sz="5849" u="sng">
                <a:solidFill>
                  <a:srgbClr val="FFFFFF"/>
                </a:solidFill>
                <a:effectLst/>
                <a:latin typeface="Times Roman"/>
                <a:ea typeface="Times Roman"/>
                <a:cs typeface="Times Roman"/>
                <a:sym typeface="Times Roman"/>
              </a:defRPr>
            </a:pPr>
            <a:r>
              <a:t>2) Repentance:</a:t>
            </a:r>
          </a:p>
          <a:p>
            <a:pPr defTabSz="594359">
              <a:defRPr i="0" sz="5849">
                <a:solidFill>
                  <a:srgbClr val="FFFFFF"/>
                </a:solidFill>
                <a:effectLst/>
                <a:latin typeface="Times Roman"/>
                <a:ea typeface="Times Roman"/>
                <a:cs typeface="Times Roman"/>
                <a:sym typeface="Times Roman"/>
              </a:defRPr>
            </a:pPr>
          </a:p>
          <a:p>
            <a:pPr defTabSz="594359">
              <a:defRPr b="1" i="0" sz="5849" u="sng">
                <a:solidFill>
                  <a:srgbClr val="FFFFFF"/>
                </a:solidFill>
                <a:effectLst/>
                <a:latin typeface="Times Roman"/>
                <a:ea typeface="Times Roman"/>
                <a:cs typeface="Times Roman"/>
                <a:sym typeface="Times Roman"/>
              </a:defRPr>
            </a:pPr>
            <a:r>
              <a:t> Matthew 21:28-31</a:t>
            </a:r>
          </a:p>
          <a:p>
            <a:pPr defTabSz="594359">
              <a:defRPr i="0" sz="5849">
                <a:solidFill>
                  <a:srgbClr val="FFFFFF"/>
                </a:solidFill>
                <a:effectLst/>
                <a:latin typeface="Times Roman"/>
                <a:ea typeface="Times Roman"/>
                <a:cs typeface="Times Roman"/>
                <a:sym typeface="Times Roman"/>
              </a:defRPr>
            </a:pPr>
            <a:r>
              <a:t>28 "But what do you think? A man had two sons, and he came to the first and said, 'Son, go work today in the vineyard.'</a:t>
            </a:r>
          </a:p>
          <a:p>
            <a:pPr defTabSz="594359">
              <a:defRPr i="0" sz="5849">
                <a:solidFill>
                  <a:srgbClr val="FFFFFF"/>
                </a:solidFill>
                <a:effectLst/>
                <a:latin typeface="Times Roman"/>
                <a:ea typeface="Times Roman"/>
                <a:cs typeface="Times Roman"/>
                <a:sym typeface="Times Roman"/>
              </a:defRPr>
            </a:pPr>
            <a:r>
              <a:t>29 "And he answered, 'I will not'; but afterward he regretted it and went.</a:t>
            </a:r>
          </a:p>
          <a:p>
            <a:pPr defTabSz="594359">
              <a:defRPr i="0" sz="5849">
                <a:solidFill>
                  <a:srgbClr val="FFFFFF"/>
                </a:solidFill>
                <a:effectLst/>
                <a:latin typeface="Times Roman"/>
                <a:ea typeface="Times Roman"/>
                <a:cs typeface="Times Roman"/>
                <a:sym typeface="Times Roman"/>
              </a:defRPr>
            </a:pPr>
            <a:r>
              <a:t>30 "The man came to the second and said the same thing; and he answered, 'I will, sir'; but he did not go.</a:t>
            </a:r>
          </a:p>
          <a:p>
            <a:pPr defTabSz="594359">
              <a:defRPr i="0" sz="5849">
                <a:solidFill>
                  <a:srgbClr val="FFFFFF"/>
                </a:solidFill>
                <a:effectLst/>
                <a:latin typeface="Times Roman"/>
                <a:ea typeface="Times Roman"/>
                <a:cs typeface="Times Roman"/>
                <a:sym typeface="Times Roman"/>
              </a:defRPr>
            </a:pPr>
            <a:r>
              <a:t>31 "Which of the two did the will of his father?" They said, "The first." Jesus said to them, "Truly I say to you that the tax collectors and prostitutes will get into the kingdom of God before you.</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 Ephesians 4:7"/>
          <p:cNvSpPr txBox="1"/>
          <p:nvPr>
            <p:ph type="title"/>
          </p:nvPr>
        </p:nvSpPr>
        <p:spPr>
          <a:prstGeom prst="rect">
            <a:avLst/>
          </a:prstGeom>
        </p:spPr>
        <p:txBody>
          <a:bodyPr/>
          <a:lstStyle>
            <a:lvl1pPr>
              <a:defRPr>
                <a:latin typeface="Times Roman"/>
                <a:ea typeface="Times Roman"/>
                <a:cs typeface="Times Roman"/>
                <a:sym typeface="Times Roman"/>
              </a:defRPr>
            </a:lvl1pPr>
          </a:lstStyle>
          <a:p>
            <a:pPr/>
            <a:r>
              <a:t>• Ephesians 4:7</a:t>
            </a:r>
          </a:p>
        </p:txBody>
      </p:sp>
      <p:grpSp>
        <p:nvGrpSpPr>
          <p:cNvPr id="254" name="Image"/>
          <p:cNvGrpSpPr/>
          <p:nvPr/>
        </p:nvGrpSpPr>
        <p:grpSpPr>
          <a:xfrm>
            <a:off x="805520" y="712034"/>
            <a:ext cx="22772960" cy="12325127"/>
            <a:chOff x="0" y="0"/>
            <a:chExt cx="22772958" cy="12325125"/>
          </a:xfrm>
        </p:grpSpPr>
        <p:pic>
          <p:nvPicPr>
            <p:cNvPr id="253" name="Image" descr="Image"/>
            <p:cNvPicPr>
              <a:picLocks noChangeAspect="1"/>
            </p:cNvPicPr>
            <p:nvPr/>
          </p:nvPicPr>
          <p:blipFill>
            <a:blip r:embed="rId2">
              <a:extLst/>
            </a:blip>
            <a:srcRect l="3605" t="14135" r="4042" b="14135"/>
            <a:stretch>
              <a:fillRect/>
            </a:stretch>
          </p:blipFill>
          <p:spPr>
            <a:xfrm>
              <a:off x="127000" y="88900"/>
              <a:ext cx="22518959" cy="11994926"/>
            </a:xfrm>
            <a:prstGeom prst="rect">
              <a:avLst/>
            </a:prstGeom>
            <a:ln>
              <a:noFill/>
            </a:ln>
            <a:effectLst/>
          </p:spPr>
        </p:pic>
        <p:pic>
          <p:nvPicPr>
            <p:cNvPr id="252" name="Image" descr="Image"/>
            <p:cNvPicPr>
              <a:picLocks noChangeAspect="0"/>
            </p:cNvPicPr>
            <p:nvPr/>
          </p:nvPicPr>
          <p:blipFill>
            <a:blip r:embed="rId3">
              <a:extLst/>
            </a:blip>
            <a:stretch>
              <a:fillRect/>
            </a:stretch>
          </p:blipFill>
          <p:spPr>
            <a:xfrm>
              <a:off x="0" y="-1"/>
              <a:ext cx="22772959" cy="12325127"/>
            </a:xfrm>
            <a:prstGeom prst="rect">
              <a:avLst/>
            </a:prstGeom>
            <a:effectLst/>
          </p:spPr>
        </p:pic>
      </p:grpSp>
      <p:sp>
        <p:nvSpPr>
          <p:cNvPr id="255" name="2) Repentance:…"/>
          <p:cNvSpPr txBox="1"/>
          <p:nvPr/>
        </p:nvSpPr>
        <p:spPr>
          <a:xfrm>
            <a:off x="2226340" y="1021152"/>
            <a:ext cx="19931320" cy="11175260"/>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normAutofit fontScale="100000" lnSpcReduction="0"/>
          </a:bodyPr>
          <a:lstStyle/>
          <a:p>
            <a:pPr defTabSz="914400">
              <a:defRPr b="1" i="0" sz="9000" u="sng">
                <a:solidFill>
                  <a:srgbClr val="FFFFFF"/>
                </a:solidFill>
                <a:effectLst/>
                <a:latin typeface="Times Roman"/>
                <a:ea typeface="Times Roman"/>
                <a:cs typeface="Times Roman"/>
                <a:sym typeface="Times Roman"/>
              </a:defRPr>
            </a:pPr>
            <a:r>
              <a:t>2) Repentance:</a:t>
            </a:r>
          </a:p>
          <a:p>
            <a:pPr defTabSz="914400">
              <a:defRPr i="0" sz="9000">
                <a:solidFill>
                  <a:srgbClr val="FFFFFF"/>
                </a:solidFill>
                <a:effectLst/>
                <a:latin typeface="Times Roman"/>
                <a:ea typeface="Times Roman"/>
                <a:cs typeface="Times Roman"/>
                <a:sym typeface="Times Roman"/>
              </a:defRPr>
            </a:pPr>
          </a:p>
          <a:p>
            <a:pPr defTabSz="914400">
              <a:defRPr i="0" sz="9000">
                <a:solidFill>
                  <a:srgbClr val="FFFFFF"/>
                </a:solidFill>
                <a:effectLst/>
                <a:latin typeface="Times Roman"/>
                <a:ea typeface="Times Roman"/>
                <a:cs typeface="Times Roman"/>
                <a:sym typeface="Times Roman"/>
              </a:defRPr>
            </a:pPr>
            <a:r>
              <a:t>Do the deeds of repentance.</a:t>
            </a:r>
          </a:p>
          <a:p>
            <a:pPr defTabSz="914400">
              <a:defRPr i="0" sz="9000">
                <a:solidFill>
                  <a:srgbClr val="FFFFFF"/>
                </a:solidFill>
                <a:effectLst/>
                <a:latin typeface="Times Roman"/>
                <a:ea typeface="Times Roman"/>
                <a:cs typeface="Times Roman"/>
                <a:sym typeface="Times Roman"/>
              </a:defRPr>
            </a:pPr>
            <a:r>
              <a:t>Actions speak louder than words!</a:t>
            </a:r>
          </a:p>
          <a:p>
            <a:pPr defTabSz="914400">
              <a:defRPr i="0" sz="9000">
                <a:solidFill>
                  <a:srgbClr val="FFFFFF"/>
                </a:solidFill>
                <a:effectLst/>
                <a:latin typeface="Times Roman"/>
                <a:ea typeface="Times Roman"/>
                <a:cs typeface="Times Roman"/>
                <a:sym typeface="Times Roman"/>
              </a:defRPr>
            </a:pPr>
            <a:r>
              <a:t>Do not just give lip service to the Lord; </a:t>
            </a:r>
          </a:p>
          <a:p>
            <a:pPr defTabSz="914400">
              <a:defRPr i="0" sz="9000">
                <a:solidFill>
                  <a:srgbClr val="FFFFFF"/>
                </a:solidFill>
                <a:effectLst/>
                <a:latin typeface="Times Roman"/>
                <a:ea typeface="Times Roman"/>
                <a:cs typeface="Times Roman"/>
                <a:sym typeface="Times Roman"/>
              </a:defRPr>
            </a:pPr>
            <a:r>
              <a:t>IT DOESN’T WORK!</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8"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59" name="3) Reformation:"/>
          <p:cNvSpPr txBox="1"/>
          <p:nvPr/>
        </p:nvSpPr>
        <p:spPr>
          <a:xfrm>
            <a:off x="2226340" y="1021152"/>
            <a:ext cx="19931320" cy="11175260"/>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normAutofit fontScale="100000" lnSpcReduction="0"/>
          </a:bodyPr>
          <a:lstStyle/>
          <a:p>
            <a:pPr defTabSz="914400">
              <a:defRPr b="1" i="0" sz="9000" u="sng">
                <a:solidFill>
                  <a:srgbClr val="FFFFFF"/>
                </a:solidFill>
                <a:effectLst/>
                <a:latin typeface="Times Roman"/>
                <a:ea typeface="Times Roman"/>
                <a:cs typeface="Times Roman"/>
                <a:sym typeface="Times Roman"/>
              </a:defRPr>
            </a:pPr>
            <a:r>
              <a:t>3) Reformation:</a:t>
            </a:r>
          </a:p>
          <a:p>
            <a:pPr defTabSz="914400">
              <a:defRPr i="0" sz="9000">
                <a:solidFill>
                  <a:srgbClr val="FFFFFF"/>
                </a:solidFill>
                <a:effectLst/>
                <a:latin typeface="Times Roman"/>
                <a:ea typeface="Times Roman"/>
                <a:cs typeface="Times Roman"/>
                <a:sym typeface="Times Roman"/>
              </a:defRPr>
            </a:pP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1"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62" name="3) Reformation…"/>
          <p:cNvSpPr txBox="1"/>
          <p:nvPr/>
        </p:nvSpPr>
        <p:spPr>
          <a:xfrm>
            <a:off x="2226340" y="1021152"/>
            <a:ext cx="19931320" cy="11175260"/>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normAutofit fontScale="100000" lnSpcReduction="0"/>
          </a:bodyPr>
          <a:lstStyle/>
          <a:p>
            <a:pPr defTabSz="612648">
              <a:defRPr b="1" i="0" sz="6030" u="sng">
                <a:solidFill>
                  <a:srgbClr val="FFFFFF"/>
                </a:solidFill>
                <a:effectLst/>
                <a:latin typeface="Times Roman"/>
                <a:ea typeface="Times Roman"/>
                <a:cs typeface="Times Roman"/>
                <a:sym typeface="Times Roman"/>
              </a:defRPr>
            </a:pPr>
            <a:r>
              <a:t>3) Reformation</a:t>
            </a:r>
          </a:p>
          <a:p>
            <a:pPr defTabSz="612648">
              <a:defRPr i="0" sz="6030">
                <a:solidFill>
                  <a:srgbClr val="FFFFFF"/>
                </a:solidFill>
                <a:effectLst/>
                <a:latin typeface="Times Roman"/>
                <a:ea typeface="Times Roman"/>
                <a:cs typeface="Times Roman"/>
                <a:sym typeface="Times Roman"/>
              </a:defRPr>
            </a:pPr>
          </a:p>
          <a:p>
            <a:pPr defTabSz="612648">
              <a:defRPr i="0" sz="6030">
                <a:solidFill>
                  <a:srgbClr val="FFFFFF"/>
                </a:solidFill>
                <a:effectLst/>
                <a:latin typeface="Times Roman"/>
                <a:ea typeface="Times Roman"/>
                <a:cs typeface="Times Roman"/>
                <a:sym typeface="Times Roman"/>
              </a:defRPr>
            </a:pPr>
            <a:r>
              <a:t>reformation (n.)</a:t>
            </a:r>
          </a:p>
          <a:p>
            <a:pPr defTabSz="612648">
              <a:defRPr i="0" sz="6030">
                <a:solidFill>
                  <a:srgbClr val="FFFFFF"/>
                </a:solidFill>
                <a:effectLst/>
                <a:latin typeface="Times Roman"/>
                <a:ea typeface="Times Roman"/>
                <a:cs typeface="Times Roman"/>
                <a:sym typeface="Times Roman"/>
              </a:defRPr>
            </a:pPr>
          </a:p>
          <a:p>
            <a:pPr defTabSz="612648">
              <a:defRPr i="0" sz="6030">
                <a:solidFill>
                  <a:srgbClr val="FFFFFF"/>
                </a:solidFill>
                <a:effectLst/>
                <a:latin typeface="Times Roman"/>
                <a:ea typeface="Times Roman"/>
                <a:cs typeface="Times Roman"/>
                <a:sym typeface="Times Roman"/>
              </a:defRPr>
            </a:pPr>
            <a:r>
              <a:t>late 14c., reformacioun, "restoration, re-establishment;" early 15c., "improvement, alteration for the better," from Old French reformacion and directly from Latin reformationem (nominative reformatio), noun of action from past-participle stem of reformare "to form again, change, transform, alter," from re- "again" (see re-) + formare "to form" (see form (n.)).</a:t>
            </a:r>
          </a:p>
          <a:p>
            <a:pPr defTabSz="612648">
              <a:defRPr i="0" sz="6030">
                <a:solidFill>
                  <a:srgbClr val="FFFFFF"/>
                </a:solidFill>
                <a:effectLst/>
                <a:latin typeface="Times Roman"/>
                <a:ea typeface="Times Roman"/>
                <a:cs typeface="Times Roman"/>
                <a:sym typeface="Times Roman"/>
              </a:defRPr>
            </a:pPr>
          </a:p>
          <a:p>
            <a:pPr defTabSz="612648">
              <a:defRPr i="0" sz="6030">
                <a:solidFill>
                  <a:srgbClr val="FFFFFF"/>
                </a:solidFill>
                <a:effectLst/>
                <a:latin typeface="Times Roman"/>
                <a:ea typeface="Times Roman"/>
                <a:cs typeface="Times Roman"/>
                <a:sym typeface="Times Roman"/>
              </a:defRPr>
            </a:pPr>
            <a:r>
              <a:rPr u="sng">
                <a:hlinkClick r:id="rId3" invalidUrl="" action="" tgtFrame="" tooltip="" history="1" highlightClick="0" endSnd="0"/>
              </a:rPr>
              <a:t>https://www.etymonline.com</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4"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65" name="3) Reformation:…"/>
          <p:cNvSpPr txBox="1"/>
          <p:nvPr/>
        </p:nvSpPr>
        <p:spPr>
          <a:xfrm>
            <a:off x="2226340" y="1021152"/>
            <a:ext cx="19931320" cy="11175260"/>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normAutofit fontScale="100000" lnSpcReduction="0"/>
          </a:bodyPr>
          <a:lstStyle/>
          <a:p>
            <a:pPr defTabSz="914400">
              <a:defRPr b="1" i="0" sz="9000" u="sng">
                <a:solidFill>
                  <a:srgbClr val="FFFFFF"/>
                </a:solidFill>
                <a:effectLst/>
                <a:latin typeface="Times Roman"/>
                <a:ea typeface="Times Roman"/>
                <a:cs typeface="Times Roman"/>
                <a:sym typeface="Times Roman"/>
              </a:defRPr>
            </a:pPr>
            <a:r>
              <a:t>3) Reformation:</a:t>
            </a:r>
          </a:p>
          <a:p>
            <a:pPr defTabSz="914400">
              <a:defRPr i="0" sz="9000">
                <a:solidFill>
                  <a:srgbClr val="FFFFFF"/>
                </a:solidFill>
                <a:effectLst/>
                <a:latin typeface="Times Roman"/>
                <a:ea typeface="Times Roman"/>
                <a:cs typeface="Times Roman"/>
                <a:sym typeface="Times Roman"/>
              </a:defRPr>
            </a:pPr>
          </a:p>
          <a:p>
            <a:pPr defTabSz="914400">
              <a:defRPr i="0" sz="9000">
                <a:solidFill>
                  <a:srgbClr val="FFFFFF"/>
                </a:solidFill>
                <a:effectLst/>
                <a:latin typeface="Times Roman"/>
                <a:ea typeface="Times Roman"/>
                <a:cs typeface="Times Roman"/>
                <a:sym typeface="Times Roman"/>
              </a:defRPr>
            </a:pPr>
            <a:r>
              <a:t>• Matthew 3:8</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7"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68" name="3) Reformation:…"/>
          <p:cNvSpPr txBox="1"/>
          <p:nvPr/>
        </p:nvSpPr>
        <p:spPr>
          <a:xfrm>
            <a:off x="2226340" y="1021152"/>
            <a:ext cx="19931320" cy="11175260"/>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normAutofit fontScale="100000" lnSpcReduction="0"/>
          </a:bodyPr>
          <a:lstStyle/>
          <a:p>
            <a:pPr defTabSz="914400">
              <a:defRPr b="1" i="0" sz="9000" u="sng">
                <a:solidFill>
                  <a:srgbClr val="FFFFFF"/>
                </a:solidFill>
                <a:effectLst/>
                <a:latin typeface="Times Roman"/>
                <a:ea typeface="Times Roman"/>
                <a:cs typeface="Times Roman"/>
                <a:sym typeface="Times Roman"/>
              </a:defRPr>
            </a:pPr>
            <a:r>
              <a:t>3) Reformation:</a:t>
            </a:r>
          </a:p>
          <a:p>
            <a:pPr defTabSz="914400">
              <a:defRPr i="0" sz="9000">
                <a:solidFill>
                  <a:srgbClr val="FFFFFF"/>
                </a:solidFill>
                <a:effectLst/>
                <a:latin typeface="Times Roman"/>
                <a:ea typeface="Times Roman"/>
                <a:cs typeface="Times Roman"/>
                <a:sym typeface="Times Roman"/>
              </a:defRPr>
            </a:pPr>
          </a:p>
          <a:p>
            <a:pPr defTabSz="914400">
              <a:defRPr b="1" i="0" sz="9000" u="sng">
                <a:solidFill>
                  <a:srgbClr val="FFFFFF"/>
                </a:solidFill>
                <a:effectLst/>
                <a:latin typeface="Times Roman"/>
                <a:ea typeface="Times Roman"/>
                <a:cs typeface="Times Roman"/>
                <a:sym typeface="Times Roman"/>
              </a:defRPr>
            </a:pPr>
            <a:r>
              <a:t>• Matthew 3:8</a:t>
            </a:r>
          </a:p>
          <a:p>
            <a:pPr defTabSz="914400">
              <a:defRPr i="0" sz="9000">
                <a:solidFill>
                  <a:srgbClr val="FFFFFF"/>
                </a:solidFill>
                <a:effectLst/>
                <a:latin typeface="Times Roman"/>
                <a:ea typeface="Times Roman"/>
                <a:cs typeface="Times Roman"/>
                <a:sym typeface="Times Roman"/>
              </a:defRPr>
            </a:pPr>
            <a:r>
              <a:t>8 "Therefore bear fruit in keeping with repentance;</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0"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71" name="3) Reformation:…"/>
          <p:cNvSpPr txBox="1"/>
          <p:nvPr/>
        </p:nvSpPr>
        <p:spPr>
          <a:xfrm>
            <a:off x="2226340" y="1021152"/>
            <a:ext cx="19931320" cy="11175260"/>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normAutofit fontScale="100000" lnSpcReduction="0"/>
          </a:bodyPr>
          <a:lstStyle/>
          <a:p>
            <a:pPr defTabSz="914400">
              <a:defRPr b="1" i="0" sz="9000" u="sng">
                <a:solidFill>
                  <a:srgbClr val="FFFFFF"/>
                </a:solidFill>
                <a:effectLst/>
                <a:latin typeface="Times Roman"/>
                <a:ea typeface="Times Roman"/>
                <a:cs typeface="Times Roman"/>
                <a:sym typeface="Times Roman"/>
              </a:defRPr>
            </a:pPr>
            <a:r>
              <a:t>3) Reformation:</a:t>
            </a:r>
          </a:p>
          <a:p>
            <a:pPr defTabSz="914400">
              <a:defRPr i="0" sz="9000">
                <a:solidFill>
                  <a:srgbClr val="FFFFFF"/>
                </a:solidFill>
                <a:effectLst/>
                <a:latin typeface="Times Roman"/>
                <a:ea typeface="Times Roman"/>
                <a:cs typeface="Times Roman"/>
                <a:sym typeface="Times Roman"/>
              </a:defRPr>
            </a:pPr>
          </a:p>
          <a:p>
            <a:pPr defTabSz="914400">
              <a:defRPr b="1" i="0" sz="9000" u="sng">
                <a:solidFill>
                  <a:srgbClr val="FFFFFF"/>
                </a:solidFill>
                <a:effectLst/>
                <a:latin typeface="Times Roman"/>
                <a:ea typeface="Times Roman"/>
                <a:cs typeface="Times Roman"/>
                <a:sym typeface="Times Roman"/>
              </a:defRPr>
            </a:pPr>
            <a:r>
              <a:t>• Jeremiah 18:11</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3"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74" name="3) Reformation:…"/>
          <p:cNvSpPr txBox="1"/>
          <p:nvPr/>
        </p:nvSpPr>
        <p:spPr>
          <a:xfrm>
            <a:off x="2226340" y="1021152"/>
            <a:ext cx="19931320" cy="11175260"/>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normAutofit fontScale="100000" lnSpcReduction="0"/>
          </a:bodyPr>
          <a:lstStyle/>
          <a:p>
            <a:pPr defTabSz="813816">
              <a:defRPr b="1" i="0" sz="8010" u="sng">
                <a:solidFill>
                  <a:srgbClr val="FFFFFF"/>
                </a:solidFill>
                <a:effectLst/>
                <a:latin typeface="Times Roman"/>
                <a:ea typeface="Times Roman"/>
                <a:cs typeface="Times Roman"/>
                <a:sym typeface="Times Roman"/>
              </a:defRPr>
            </a:pPr>
            <a:r>
              <a:t>3) Reformation:</a:t>
            </a:r>
          </a:p>
          <a:p>
            <a:pPr defTabSz="813816">
              <a:defRPr i="0" sz="8010">
                <a:solidFill>
                  <a:srgbClr val="FFFFFF"/>
                </a:solidFill>
                <a:effectLst/>
                <a:latin typeface="Times Roman"/>
                <a:ea typeface="Times Roman"/>
                <a:cs typeface="Times Roman"/>
                <a:sym typeface="Times Roman"/>
              </a:defRPr>
            </a:pPr>
          </a:p>
          <a:p>
            <a:pPr defTabSz="813816">
              <a:defRPr b="1" i="0" sz="8010" u="sng">
                <a:solidFill>
                  <a:srgbClr val="FFFFFF"/>
                </a:solidFill>
                <a:effectLst/>
                <a:latin typeface="Times Roman"/>
                <a:ea typeface="Times Roman"/>
                <a:cs typeface="Times Roman"/>
                <a:sym typeface="Times Roman"/>
              </a:defRPr>
            </a:pPr>
            <a:r>
              <a:t>• Jeremiah 18:11</a:t>
            </a:r>
          </a:p>
          <a:p>
            <a:pPr defTabSz="813816">
              <a:defRPr i="0" sz="8010">
                <a:solidFill>
                  <a:srgbClr val="FFFFFF"/>
                </a:solidFill>
                <a:effectLst/>
                <a:latin typeface="Times Roman"/>
                <a:ea typeface="Times Roman"/>
                <a:cs typeface="Times Roman"/>
                <a:sym typeface="Times Roman"/>
              </a:defRPr>
            </a:pPr>
            <a:r>
              <a:t>11 "So now then, speak to the men of Judah and against the inhabitants of Jerusalem saying, 'Thus says the LORD, "Behold, I am fashioning calamity against you and devising a plan against you Oh turn back, each of you from his evil way, and reform your ways and your deeds."'</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6"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77" name="3) Reformation:…"/>
          <p:cNvSpPr txBox="1"/>
          <p:nvPr/>
        </p:nvSpPr>
        <p:spPr>
          <a:xfrm>
            <a:off x="2226340" y="1021152"/>
            <a:ext cx="19931320" cy="11175260"/>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normAutofit fontScale="100000" lnSpcReduction="0"/>
          </a:bodyPr>
          <a:lstStyle/>
          <a:p>
            <a:pPr defTabSz="914400">
              <a:defRPr b="1" i="0" sz="9000" u="sng">
                <a:solidFill>
                  <a:srgbClr val="FFFFFF"/>
                </a:solidFill>
                <a:effectLst/>
                <a:latin typeface="Times Roman"/>
                <a:ea typeface="Times Roman"/>
                <a:cs typeface="Times Roman"/>
                <a:sym typeface="Times Roman"/>
              </a:defRPr>
            </a:pPr>
            <a:r>
              <a:t>3) Reformation:</a:t>
            </a:r>
          </a:p>
          <a:p>
            <a:pPr defTabSz="914400">
              <a:defRPr i="0" sz="9000">
                <a:solidFill>
                  <a:srgbClr val="FFFFFF"/>
                </a:solidFill>
                <a:effectLst/>
                <a:latin typeface="Times Roman"/>
                <a:ea typeface="Times Roman"/>
                <a:cs typeface="Times Roman"/>
                <a:sym typeface="Times Roman"/>
              </a:defRPr>
            </a:pPr>
          </a:p>
          <a:p>
            <a:pPr defTabSz="914400">
              <a:defRPr b="1" i="0" sz="9000" u="sng">
                <a:solidFill>
                  <a:srgbClr val="FFFFFF"/>
                </a:solidFill>
                <a:effectLst/>
                <a:latin typeface="Times Roman"/>
                <a:ea typeface="Times Roman"/>
                <a:cs typeface="Times Roman"/>
                <a:sym typeface="Times Roman"/>
              </a:defRPr>
            </a:pPr>
            <a:r>
              <a:t>• Hebrews 9:9-12</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9"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80" name="3) Reformation:…"/>
          <p:cNvSpPr txBox="1"/>
          <p:nvPr/>
        </p:nvSpPr>
        <p:spPr>
          <a:xfrm>
            <a:off x="2226340" y="1021152"/>
            <a:ext cx="19931320" cy="11175260"/>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normAutofit fontScale="100000" lnSpcReduction="0"/>
          </a:bodyPr>
          <a:lstStyle/>
          <a:p>
            <a:pPr defTabSz="530351">
              <a:defRPr b="1" i="0" sz="5219" u="sng">
                <a:solidFill>
                  <a:srgbClr val="FFFFFF"/>
                </a:solidFill>
                <a:effectLst/>
                <a:latin typeface="Times Roman"/>
                <a:ea typeface="Times Roman"/>
                <a:cs typeface="Times Roman"/>
                <a:sym typeface="Times Roman"/>
              </a:defRPr>
            </a:pPr>
            <a:r>
              <a:t>3) Reformation:</a:t>
            </a:r>
          </a:p>
          <a:p>
            <a:pPr defTabSz="530351">
              <a:defRPr i="0" sz="5219">
                <a:solidFill>
                  <a:srgbClr val="FFFFFF"/>
                </a:solidFill>
                <a:effectLst/>
                <a:latin typeface="Times Roman"/>
                <a:ea typeface="Times Roman"/>
                <a:cs typeface="Times Roman"/>
                <a:sym typeface="Times Roman"/>
              </a:defRPr>
            </a:pPr>
          </a:p>
          <a:p>
            <a:pPr defTabSz="530351">
              <a:defRPr b="1" i="0" sz="5219" u="sng">
                <a:solidFill>
                  <a:srgbClr val="FFFFFF"/>
                </a:solidFill>
                <a:effectLst/>
                <a:latin typeface="Times Roman"/>
                <a:ea typeface="Times Roman"/>
                <a:cs typeface="Times Roman"/>
                <a:sym typeface="Times Roman"/>
              </a:defRPr>
            </a:pPr>
            <a:r>
              <a:t>• Hebrews 9:9-12</a:t>
            </a:r>
          </a:p>
          <a:p>
            <a:pPr defTabSz="530351">
              <a:defRPr i="0" sz="5219">
                <a:solidFill>
                  <a:srgbClr val="FFFFFF"/>
                </a:solidFill>
                <a:effectLst/>
                <a:latin typeface="Times Roman"/>
                <a:ea typeface="Times Roman"/>
                <a:cs typeface="Times Roman"/>
                <a:sym typeface="Times Roman"/>
              </a:defRPr>
            </a:pPr>
            <a:r>
              <a:t>9 which is a symbol for the present time. Accordingly both gifts and sacrifices are offered which cannot make the worshiper perfect in conscience,</a:t>
            </a:r>
          </a:p>
          <a:p>
            <a:pPr defTabSz="530351">
              <a:defRPr i="0" sz="5219">
                <a:solidFill>
                  <a:srgbClr val="FFFFFF"/>
                </a:solidFill>
                <a:effectLst/>
                <a:latin typeface="Times Roman"/>
                <a:ea typeface="Times Roman"/>
                <a:cs typeface="Times Roman"/>
                <a:sym typeface="Times Roman"/>
              </a:defRPr>
            </a:pPr>
            <a:r>
              <a:t>10 since they relate only to food and drink and various washings, regulations for the body imposed until a time of reformation.</a:t>
            </a:r>
          </a:p>
          <a:p>
            <a:pPr defTabSz="530351">
              <a:defRPr i="0" sz="5219">
                <a:solidFill>
                  <a:srgbClr val="FFFFFF"/>
                </a:solidFill>
                <a:effectLst/>
                <a:latin typeface="Times Roman"/>
                <a:ea typeface="Times Roman"/>
                <a:cs typeface="Times Roman"/>
                <a:sym typeface="Times Roman"/>
              </a:defRPr>
            </a:pPr>
            <a:r>
              <a:t>11 But when Christ appeared as a high priest of the good things to come, He entered through the greater and more perfect tabernacle, not made with hands, that is to say, not of this creation;</a:t>
            </a:r>
          </a:p>
          <a:p>
            <a:pPr defTabSz="530351">
              <a:defRPr i="0" sz="5219">
                <a:solidFill>
                  <a:srgbClr val="FFFFFF"/>
                </a:solidFill>
                <a:effectLst/>
                <a:latin typeface="Times Roman"/>
                <a:ea typeface="Times Roman"/>
                <a:cs typeface="Times Roman"/>
                <a:sym typeface="Times Roman"/>
              </a:defRPr>
            </a:pPr>
            <a:r>
              <a:t>12 and not through the blood of goats and calves, but through His own blood, He entered the holy place once for all, having obtained eternal redemption.</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 name="• Ephesians 4:7"/>
          <p:cNvSpPr txBox="1"/>
          <p:nvPr>
            <p:ph type="title"/>
          </p:nvPr>
        </p:nvSpPr>
        <p:spPr>
          <a:prstGeom prst="rect">
            <a:avLst/>
          </a:prstGeom>
        </p:spPr>
        <p:txBody>
          <a:bodyPr/>
          <a:lstStyle>
            <a:lvl1pPr>
              <a:defRPr>
                <a:latin typeface="Times Roman"/>
                <a:ea typeface="Times Roman"/>
                <a:cs typeface="Times Roman"/>
                <a:sym typeface="Times Roman"/>
              </a:defRPr>
            </a:lvl1pPr>
          </a:lstStyle>
          <a:p>
            <a:pPr/>
            <a:r>
              <a:t>• Ephesians 4:7</a:t>
            </a:r>
          </a:p>
        </p:txBody>
      </p:sp>
      <p:grpSp>
        <p:nvGrpSpPr>
          <p:cNvPr id="146" name="Image"/>
          <p:cNvGrpSpPr/>
          <p:nvPr/>
        </p:nvGrpSpPr>
        <p:grpSpPr>
          <a:xfrm>
            <a:off x="805520" y="712034"/>
            <a:ext cx="22772960" cy="12325127"/>
            <a:chOff x="0" y="0"/>
            <a:chExt cx="22772958" cy="12325125"/>
          </a:xfrm>
        </p:grpSpPr>
        <p:pic>
          <p:nvPicPr>
            <p:cNvPr id="145" name="Image" descr="Image"/>
            <p:cNvPicPr>
              <a:picLocks noChangeAspect="1"/>
            </p:cNvPicPr>
            <p:nvPr/>
          </p:nvPicPr>
          <p:blipFill>
            <a:blip r:embed="rId2">
              <a:extLst/>
            </a:blip>
            <a:srcRect l="3605" t="14135" r="4042" b="14135"/>
            <a:stretch>
              <a:fillRect/>
            </a:stretch>
          </p:blipFill>
          <p:spPr>
            <a:xfrm>
              <a:off x="127000" y="88900"/>
              <a:ext cx="22518959" cy="11994926"/>
            </a:xfrm>
            <a:prstGeom prst="rect">
              <a:avLst/>
            </a:prstGeom>
            <a:ln>
              <a:noFill/>
            </a:ln>
            <a:effectLst/>
          </p:spPr>
        </p:pic>
        <p:pic>
          <p:nvPicPr>
            <p:cNvPr id="144" name="Image" descr="Image"/>
            <p:cNvPicPr>
              <a:picLocks noChangeAspect="0"/>
            </p:cNvPicPr>
            <p:nvPr/>
          </p:nvPicPr>
          <p:blipFill>
            <a:blip r:embed="rId3">
              <a:extLst/>
            </a:blip>
            <a:stretch>
              <a:fillRect/>
            </a:stretch>
          </p:blipFill>
          <p:spPr>
            <a:xfrm>
              <a:off x="0" y="-1"/>
              <a:ext cx="22772959" cy="12325127"/>
            </a:xfrm>
            <a:prstGeom prst="rect">
              <a:avLst/>
            </a:prstGeom>
            <a:effectLst/>
          </p:spPr>
        </p:pic>
      </p:grpSp>
      <p:sp>
        <p:nvSpPr>
          <p:cNvPr id="147" name="Hymns…"/>
          <p:cNvSpPr txBox="1"/>
          <p:nvPr/>
        </p:nvSpPr>
        <p:spPr>
          <a:xfrm>
            <a:off x="1639701" y="1308278"/>
            <a:ext cx="21104598" cy="110994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defRPr b="1" i="0" sz="9600" u="sng">
                <a:solidFill>
                  <a:srgbClr val="FFFFFF"/>
                </a:solidFill>
                <a:effectLst/>
                <a:latin typeface="Times Roman"/>
                <a:ea typeface="Times Roman"/>
                <a:cs typeface="Times Roman"/>
                <a:sym typeface="Times Roman"/>
              </a:defRPr>
            </a:pPr>
            <a:r>
              <a:t>Hymns</a:t>
            </a:r>
            <a:endParaRPr b="0"/>
          </a:p>
          <a:p>
            <a:pPr>
              <a:defRPr i="0" sz="9600">
                <a:solidFill>
                  <a:srgbClr val="FFFFFF"/>
                </a:solidFill>
                <a:effectLst/>
                <a:latin typeface="Times Roman"/>
                <a:ea typeface="Times Roman"/>
                <a:cs typeface="Times Roman"/>
                <a:sym typeface="Times Roman"/>
              </a:defRPr>
            </a:pPr>
            <a:r>
              <a:t>208</a:t>
            </a:r>
          </a:p>
          <a:p>
            <a:pPr>
              <a:defRPr i="0" sz="9600">
                <a:solidFill>
                  <a:srgbClr val="FFFFFF"/>
                </a:solidFill>
                <a:effectLst/>
                <a:latin typeface="Times Roman"/>
                <a:ea typeface="Times Roman"/>
                <a:cs typeface="Times Roman"/>
                <a:sym typeface="Times Roman"/>
              </a:defRPr>
            </a:pPr>
            <a:r>
              <a:t>113</a:t>
            </a:r>
          </a:p>
          <a:p>
            <a:pPr>
              <a:defRPr i="0" sz="9600">
                <a:solidFill>
                  <a:srgbClr val="FFFFFF"/>
                </a:solidFill>
                <a:effectLst/>
                <a:latin typeface="Times Roman"/>
                <a:ea typeface="Times Roman"/>
                <a:cs typeface="Times Roman"/>
                <a:sym typeface="Times Roman"/>
              </a:defRPr>
            </a:pPr>
            <a:r>
              <a:t>130</a:t>
            </a:r>
          </a:p>
          <a:p>
            <a:pPr>
              <a:defRPr i="0" sz="9600">
                <a:solidFill>
                  <a:srgbClr val="FFFFFF"/>
                </a:solidFill>
                <a:effectLst/>
                <a:latin typeface="Times Roman"/>
                <a:ea typeface="Times Roman"/>
                <a:cs typeface="Times Roman"/>
                <a:sym typeface="Times Roman"/>
              </a:defRPr>
            </a:pPr>
            <a:r>
              <a:t>177</a:t>
            </a:r>
          </a:p>
          <a:p>
            <a:pPr>
              <a:defRPr i="0" sz="9600">
                <a:solidFill>
                  <a:srgbClr val="FFFFFF"/>
                </a:solidFill>
                <a:effectLst/>
                <a:latin typeface="Times Roman"/>
                <a:ea typeface="Times Roman"/>
                <a:cs typeface="Times Roman"/>
                <a:sym typeface="Times Roman"/>
              </a:defRPr>
            </a:pPr>
            <a:r>
              <a:t>195</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 Ephesians 4:7"/>
          <p:cNvSpPr txBox="1"/>
          <p:nvPr>
            <p:ph type="title"/>
          </p:nvPr>
        </p:nvSpPr>
        <p:spPr>
          <a:prstGeom prst="rect">
            <a:avLst/>
          </a:prstGeom>
        </p:spPr>
        <p:txBody>
          <a:bodyPr/>
          <a:lstStyle>
            <a:lvl1pPr>
              <a:defRPr>
                <a:latin typeface="Times Roman"/>
                <a:ea typeface="Times Roman"/>
                <a:cs typeface="Times Roman"/>
                <a:sym typeface="Times Roman"/>
              </a:defRPr>
            </a:lvl1pPr>
          </a:lstStyle>
          <a:p>
            <a:pPr/>
            <a:r>
              <a:t>• Ephesians 4:7</a:t>
            </a:r>
          </a:p>
        </p:txBody>
      </p:sp>
      <p:grpSp>
        <p:nvGrpSpPr>
          <p:cNvPr id="286" name="Image"/>
          <p:cNvGrpSpPr/>
          <p:nvPr/>
        </p:nvGrpSpPr>
        <p:grpSpPr>
          <a:xfrm>
            <a:off x="805520" y="712034"/>
            <a:ext cx="22772960" cy="12325127"/>
            <a:chOff x="0" y="0"/>
            <a:chExt cx="22772958" cy="12325125"/>
          </a:xfrm>
        </p:grpSpPr>
        <p:pic>
          <p:nvPicPr>
            <p:cNvPr id="285" name="Image" descr="Image"/>
            <p:cNvPicPr>
              <a:picLocks noChangeAspect="1"/>
            </p:cNvPicPr>
            <p:nvPr/>
          </p:nvPicPr>
          <p:blipFill>
            <a:blip r:embed="rId2">
              <a:extLst/>
            </a:blip>
            <a:srcRect l="3605" t="14135" r="4042" b="14135"/>
            <a:stretch>
              <a:fillRect/>
            </a:stretch>
          </p:blipFill>
          <p:spPr>
            <a:xfrm>
              <a:off x="127000" y="88900"/>
              <a:ext cx="22518959" cy="11994926"/>
            </a:xfrm>
            <a:prstGeom prst="rect">
              <a:avLst/>
            </a:prstGeom>
            <a:ln>
              <a:noFill/>
            </a:ln>
            <a:effectLst/>
          </p:spPr>
        </p:pic>
        <p:pic>
          <p:nvPicPr>
            <p:cNvPr id="284" name="Image" descr="Image"/>
            <p:cNvPicPr>
              <a:picLocks noChangeAspect="0"/>
            </p:cNvPicPr>
            <p:nvPr/>
          </p:nvPicPr>
          <p:blipFill>
            <a:blip r:embed="rId3">
              <a:extLst/>
            </a:blip>
            <a:stretch>
              <a:fillRect/>
            </a:stretch>
          </p:blipFill>
          <p:spPr>
            <a:xfrm>
              <a:off x="0" y="-1"/>
              <a:ext cx="22772959" cy="12325127"/>
            </a:xfrm>
            <a:prstGeom prst="rect">
              <a:avLst/>
            </a:prstGeom>
            <a:effectLst/>
          </p:spPr>
        </p:pic>
      </p:grpSp>
      <p:sp>
        <p:nvSpPr>
          <p:cNvPr id="287" name="4) Restoration"/>
          <p:cNvSpPr txBox="1"/>
          <p:nvPr/>
        </p:nvSpPr>
        <p:spPr>
          <a:xfrm>
            <a:off x="2226340" y="1021152"/>
            <a:ext cx="19931320" cy="11175260"/>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normAutofit fontScale="100000" lnSpcReduction="0"/>
          </a:bodyPr>
          <a:lstStyle>
            <a:lvl1pPr defTabSz="914400">
              <a:defRPr b="1" i="0" sz="9000" u="sng">
                <a:solidFill>
                  <a:srgbClr val="FFFFFF"/>
                </a:solidFill>
                <a:latin typeface="Times Roman"/>
                <a:ea typeface="Times Roman"/>
                <a:cs typeface="Times Roman"/>
                <a:sym typeface="Times Roman"/>
              </a:defRPr>
            </a:lvl1pPr>
          </a:lstStyle>
          <a:p>
            <a:pPr>
              <a:defRPr>
                <a:effectLst/>
              </a:defRPr>
            </a:pPr>
            <a:r>
              <a:t>4) Restoration</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 Ephesians 4:7"/>
          <p:cNvSpPr txBox="1"/>
          <p:nvPr>
            <p:ph type="title"/>
          </p:nvPr>
        </p:nvSpPr>
        <p:spPr>
          <a:prstGeom prst="rect">
            <a:avLst/>
          </a:prstGeom>
        </p:spPr>
        <p:txBody>
          <a:bodyPr/>
          <a:lstStyle>
            <a:lvl1pPr>
              <a:defRPr>
                <a:latin typeface="Times Roman"/>
                <a:ea typeface="Times Roman"/>
                <a:cs typeface="Times Roman"/>
                <a:sym typeface="Times Roman"/>
              </a:defRPr>
            </a:lvl1pPr>
          </a:lstStyle>
          <a:p>
            <a:pPr/>
            <a:r>
              <a:t>• Ephesians 4:7</a:t>
            </a:r>
          </a:p>
        </p:txBody>
      </p:sp>
      <p:grpSp>
        <p:nvGrpSpPr>
          <p:cNvPr id="292" name="Image"/>
          <p:cNvGrpSpPr/>
          <p:nvPr/>
        </p:nvGrpSpPr>
        <p:grpSpPr>
          <a:xfrm>
            <a:off x="805520" y="712034"/>
            <a:ext cx="22772960" cy="12325127"/>
            <a:chOff x="0" y="0"/>
            <a:chExt cx="22772958" cy="12325125"/>
          </a:xfrm>
        </p:grpSpPr>
        <p:pic>
          <p:nvPicPr>
            <p:cNvPr id="291" name="Image" descr="Image"/>
            <p:cNvPicPr>
              <a:picLocks noChangeAspect="1"/>
            </p:cNvPicPr>
            <p:nvPr/>
          </p:nvPicPr>
          <p:blipFill>
            <a:blip r:embed="rId2">
              <a:extLst/>
            </a:blip>
            <a:srcRect l="3605" t="14135" r="4042" b="14135"/>
            <a:stretch>
              <a:fillRect/>
            </a:stretch>
          </p:blipFill>
          <p:spPr>
            <a:xfrm>
              <a:off x="127000" y="88900"/>
              <a:ext cx="22518959" cy="11994926"/>
            </a:xfrm>
            <a:prstGeom prst="rect">
              <a:avLst/>
            </a:prstGeom>
            <a:ln>
              <a:noFill/>
            </a:ln>
            <a:effectLst/>
          </p:spPr>
        </p:pic>
        <p:pic>
          <p:nvPicPr>
            <p:cNvPr id="290" name="Image" descr="Image"/>
            <p:cNvPicPr>
              <a:picLocks noChangeAspect="0"/>
            </p:cNvPicPr>
            <p:nvPr/>
          </p:nvPicPr>
          <p:blipFill>
            <a:blip r:embed="rId3">
              <a:extLst/>
            </a:blip>
            <a:stretch>
              <a:fillRect/>
            </a:stretch>
          </p:blipFill>
          <p:spPr>
            <a:xfrm>
              <a:off x="0" y="-1"/>
              <a:ext cx="22772959" cy="12325127"/>
            </a:xfrm>
            <a:prstGeom prst="rect">
              <a:avLst/>
            </a:prstGeom>
            <a:effectLst/>
          </p:spPr>
        </p:pic>
      </p:grpSp>
      <p:sp>
        <p:nvSpPr>
          <p:cNvPr id="293" name="4) Restoration…"/>
          <p:cNvSpPr txBox="1"/>
          <p:nvPr/>
        </p:nvSpPr>
        <p:spPr>
          <a:xfrm>
            <a:off x="2226340" y="1021152"/>
            <a:ext cx="19931320" cy="11175260"/>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normAutofit fontScale="100000" lnSpcReduction="0"/>
          </a:bodyPr>
          <a:lstStyle/>
          <a:p>
            <a:pPr defTabSz="612648">
              <a:defRPr b="1" i="0" sz="6030" u="sng">
                <a:solidFill>
                  <a:srgbClr val="FFFFFF"/>
                </a:solidFill>
                <a:effectLst/>
                <a:latin typeface="Times Roman"/>
                <a:ea typeface="Times Roman"/>
                <a:cs typeface="Times Roman"/>
                <a:sym typeface="Times Roman"/>
              </a:defRPr>
            </a:pPr>
            <a:r>
              <a:t>4) Restoration</a:t>
            </a:r>
          </a:p>
          <a:p>
            <a:pPr defTabSz="612648">
              <a:defRPr b="1" i="0" sz="6030" u="sng">
                <a:solidFill>
                  <a:srgbClr val="FFFFFF"/>
                </a:solidFill>
                <a:effectLst/>
                <a:latin typeface="Times Roman"/>
                <a:ea typeface="Times Roman"/>
                <a:cs typeface="Times Roman"/>
                <a:sym typeface="Times Roman"/>
              </a:defRPr>
            </a:pPr>
          </a:p>
          <a:p>
            <a:pPr defTabSz="612648">
              <a:defRPr i="0" sz="6030">
                <a:solidFill>
                  <a:srgbClr val="FFFFFF"/>
                </a:solidFill>
                <a:effectLst/>
                <a:latin typeface="Times Roman"/>
                <a:ea typeface="Times Roman"/>
                <a:cs typeface="Times Roman"/>
                <a:sym typeface="Times Roman"/>
              </a:defRPr>
            </a:pPr>
            <a:r>
              <a:t>restoration (n.)</a:t>
            </a:r>
          </a:p>
          <a:p>
            <a:pPr defTabSz="612648">
              <a:defRPr i="0" sz="6030">
                <a:solidFill>
                  <a:srgbClr val="FFFFFF"/>
                </a:solidFill>
                <a:effectLst/>
                <a:latin typeface="Times Roman"/>
                <a:ea typeface="Times Roman"/>
                <a:cs typeface="Times Roman"/>
                <a:sym typeface="Times Roman"/>
              </a:defRPr>
            </a:pPr>
          </a:p>
          <a:p>
            <a:pPr defTabSz="612648">
              <a:defRPr i="0" sz="6030">
                <a:solidFill>
                  <a:srgbClr val="FFFFFF"/>
                </a:solidFill>
                <a:effectLst/>
                <a:latin typeface="Times Roman"/>
                <a:ea typeface="Times Roman"/>
                <a:cs typeface="Times Roman"/>
                <a:sym typeface="Times Roman"/>
              </a:defRPr>
            </a:pPr>
            <a:r>
              <a:t>late 14c., restoracioun, "a means of healing or restoring health, a cure; renewing of something lost," from Old French restoration (Modern French restauration) and directly from Late Latin restorationem (nominative restoratio) "a restoration, renewal," noun of action from past-participle stem of Latin restaurare (see restore).</a:t>
            </a:r>
          </a:p>
          <a:p>
            <a:pPr defTabSz="612648">
              <a:defRPr i="0" sz="6030">
                <a:solidFill>
                  <a:srgbClr val="FFFFFF"/>
                </a:solidFill>
                <a:effectLst/>
                <a:latin typeface="Times Roman"/>
                <a:ea typeface="Times Roman"/>
                <a:cs typeface="Times Roman"/>
                <a:sym typeface="Times Roman"/>
              </a:defRPr>
            </a:pPr>
          </a:p>
          <a:p>
            <a:pPr defTabSz="612648">
              <a:defRPr i="0" sz="6030">
                <a:solidFill>
                  <a:srgbClr val="FFFFFF"/>
                </a:solidFill>
                <a:effectLst/>
                <a:latin typeface="Times Roman"/>
                <a:ea typeface="Times Roman"/>
                <a:cs typeface="Times Roman"/>
                <a:sym typeface="Times Roman"/>
              </a:defRPr>
            </a:pPr>
            <a:r>
              <a:rPr u="sng">
                <a:hlinkClick r:id="rId4" invalidUrl="" action="" tgtFrame="" tooltip="" history="1" highlightClick="0" endSnd="0"/>
              </a:rPr>
              <a:t>https://www.etymonline.com</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 Ephesians 4:7"/>
          <p:cNvSpPr txBox="1"/>
          <p:nvPr>
            <p:ph type="title"/>
          </p:nvPr>
        </p:nvSpPr>
        <p:spPr>
          <a:prstGeom prst="rect">
            <a:avLst/>
          </a:prstGeom>
        </p:spPr>
        <p:txBody>
          <a:bodyPr/>
          <a:lstStyle>
            <a:lvl1pPr>
              <a:defRPr>
                <a:latin typeface="Times Roman"/>
                <a:ea typeface="Times Roman"/>
                <a:cs typeface="Times Roman"/>
                <a:sym typeface="Times Roman"/>
              </a:defRPr>
            </a:lvl1pPr>
          </a:lstStyle>
          <a:p>
            <a:pPr/>
            <a:r>
              <a:t>• Ephesians 4:7</a:t>
            </a:r>
          </a:p>
        </p:txBody>
      </p:sp>
      <p:grpSp>
        <p:nvGrpSpPr>
          <p:cNvPr id="298" name="Image"/>
          <p:cNvGrpSpPr/>
          <p:nvPr/>
        </p:nvGrpSpPr>
        <p:grpSpPr>
          <a:xfrm>
            <a:off x="805520" y="712034"/>
            <a:ext cx="22772960" cy="12325127"/>
            <a:chOff x="0" y="0"/>
            <a:chExt cx="22772958" cy="12325125"/>
          </a:xfrm>
        </p:grpSpPr>
        <p:pic>
          <p:nvPicPr>
            <p:cNvPr id="297" name="Image" descr="Image"/>
            <p:cNvPicPr>
              <a:picLocks noChangeAspect="1"/>
            </p:cNvPicPr>
            <p:nvPr/>
          </p:nvPicPr>
          <p:blipFill>
            <a:blip r:embed="rId2">
              <a:extLst/>
            </a:blip>
            <a:srcRect l="3605" t="14135" r="4042" b="14135"/>
            <a:stretch>
              <a:fillRect/>
            </a:stretch>
          </p:blipFill>
          <p:spPr>
            <a:xfrm>
              <a:off x="127000" y="88900"/>
              <a:ext cx="22518959" cy="11994926"/>
            </a:xfrm>
            <a:prstGeom prst="rect">
              <a:avLst/>
            </a:prstGeom>
            <a:ln>
              <a:noFill/>
            </a:ln>
            <a:effectLst/>
          </p:spPr>
        </p:pic>
        <p:pic>
          <p:nvPicPr>
            <p:cNvPr id="296" name="Image" descr="Image"/>
            <p:cNvPicPr>
              <a:picLocks noChangeAspect="0"/>
            </p:cNvPicPr>
            <p:nvPr/>
          </p:nvPicPr>
          <p:blipFill>
            <a:blip r:embed="rId3">
              <a:extLst/>
            </a:blip>
            <a:stretch>
              <a:fillRect/>
            </a:stretch>
          </p:blipFill>
          <p:spPr>
            <a:xfrm>
              <a:off x="0" y="-1"/>
              <a:ext cx="22772959" cy="12325127"/>
            </a:xfrm>
            <a:prstGeom prst="rect">
              <a:avLst/>
            </a:prstGeom>
            <a:effectLst/>
          </p:spPr>
        </p:pic>
      </p:grpSp>
      <p:sp>
        <p:nvSpPr>
          <p:cNvPr id="299" name="4) Restoration…"/>
          <p:cNvSpPr txBox="1"/>
          <p:nvPr/>
        </p:nvSpPr>
        <p:spPr>
          <a:xfrm>
            <a:off x="2226340" y="1021152"/>
            <a:ext cx="19931320" cy="11175260"/>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normAutofit fontScale="100000" lnSpcReduction="0"/>
          </a:bodyPr>
          <a:lstStyle/>
          <a:p>
            <a:pPr defTabSz="914400">
              <a:defRPr b="1" i="0" sz="9000" u="sng">
                <a:solidFill>
                  <a:srgbClr val="FFFFFF"/>
                </a:solidFill>
                <a:effectLst/>
                <a:latin typeface="Times Roman"/>
                <a:ea typeface="Times Roman"/>
                <a:cs typeface="Times Roman"/>
                <a:sym typeface="Times Roman"/>
              </a:defRPr>
            </a:pPr>
            <a:r>
              <a:t>4) Restoration</a:t>
            </a:r>
          </a:p>
          <a:p>
            <a:pPr defTabSz="914400">
              <a:defRPr b="1" i="0" sz="9000" u="sng">
                <a:solidFill>
                  <a:srgbClr val="FFFFFF"/>
                </a:solidFill>
                <a:effectLst/>
                <a:latin typeface="Times Roman"/>
                <a:ea typeface="Times Roman"/>
                <a:cs typeface="Times Roman"/>
                <a:sym typeface="Times Roman"/>
              </a:defRPr>
            </a:pPr>
          </a:p>
          <a:p>
            <a:pPr defTabSz="914400">
              <a:defRPr b="1" i="0" sz="9000" u="sng">
                <a:solidFill>
                  <a:srgbClr val="FFFFFF"/>
                </a:solidFill>
                <a:effectLst/>
                <a:latin typeface="Times Roman"/>
                <a:ea typeface="Times Roman"/>
                <a:cs typeface="Times Roman"/>
                <a:sym typeface="Times Roman"/>
              </a:defRPr>
            </a:pPr>
            <a:r>
              <a:t>• Matthew 27:3</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 Ephesians 4:7"/>
          <p:cNvSpPr txBox="1"/>
          <p:nvPr>
            <p:ph type="title"/>
          </p:nvPr>
        </p:nvSpPr>
        <p:spPr>
          <a:prstGeom prst="rect">
            <a:avLst/>
          </a:prstGeom>
        </p:spPr>
        <p:txBody>
          <a:bodyPr/>
          <a:lstStyle>
            <a:lvl1pPr>
              <a:defRPr>
                <a:latin typeface="Times Roman"/>
                <a:ea typeface="Times Roman"/>
                <a:cs typeface="Times Roman"/>
                <a:sym typeface="Times Roman"/>
              </a:defRPr>
            </a:lvl1pPr>
          </a:lstStyle>
          <a:p>
            <a:pPr/>
            <a:r>
              <a:t>• Ephesians 4:7</a:t>
            </a:r>
          </a:p>
        </p:txBody>
      </p:sp>
      <p:grpSp>
        <p:nvGrpSpPr>
          <p:cNvPr id="304" name="Image"/>
          <p:cNvGrpSpPr/>
          <p:nvPr/>
        </p:nvGrpSpPr>
        <p:grpSpPr>
          <a:xfrm>
            <a:off x="805520" y="712034"/>
            <a:ext cx="22772960" cy="12325127"/>
            <a:chOff x="0" y="0"/>
            <a:chExt cx="22772958" cy="12325125"/>
          </a:xfrm>
        </p:grpSpPr>
        <p:pic>
          <p:nvPicPr>
            <p:cNvPr id="303" name="Image" descr="Image"/>
            <p:cNvPicPr>
              <a:picLocks noChangeAspect="1"/>
            </p:cNvPicPr>
            <p:nvPr/>
          </p:nvPicPr>
          <p:blipFill>
            <a:blip r:embed="rId2">
              <a:extLst/>
            </a:blip>
            <a:srcRect l="3605" t="14135" r="4042" b="14135"/>
            <a:stretch>
              <a:fillRect/>
            </a:stretch>
          </p:blipFill>
          <p:spPr>
            <a:xfrm>
              <a:off x="127000" y="88900"/>
              <a:ext cx="22518959" cy="11994926"/>
            </a:xfrm>
            <a:prstGeom prst="rect">
              <a:avLst/>
            </a:prstGeom>
            <a:ln>
              <a:noFill/>
            </a:ln>
            <a:effectLst/>
          </p:spPr>
        </p:pic>
        <p:pic>
          <p:nvPicPr>
            <p:cNvPr id="302" name="Image" descr="Image"/>
            <p:cNvPicPr>
              <a:picLocks noChangeAspect="0"/>
            </p:cNvPicPr>
            <p:nvPr/>
          </p:nvPicPr>
          <p:blipFill>
            <a:blip r:embed="rId3">
              <a:extLst/>
            </a:blip>
            <a:stretch>
              <a:fillRect/>
            </a:stretch>
          </p:blipFill>
          <p:spPr>
            <a:xfrm>
              <a:off x="0" y="-1"/>
              <a:ext cx="22772959" cy="12325127"/>
            </a:xfrm>
            <a:prstGeom prst="rect">
              <a:avLst/>
            </a:prstGeom>
            <a:effectLst/>
          </p:spPr>
        </p:pic>
      </p:grpSp>
      <p:sp>
        <p:nvSpPr>
          <p:cNvPr id="305" name="4) Restoration:…"/>
          <p:cNvSpPr txBox="1"/>
          <p:nvPr/>
        </p:nvSpPr>
        <p:spPr>
          <a:xfrm>
            <a:off x="2226340" y="1021152"/>
            <a:ext cx="19931320" cy="11175260"/>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normAutofit fontScale="100000" lnSpcReduction="0"/>
          </a:bodyPr>
          <a:lstStyle/>
          <a:p>
            <a:pPr defTabSz="914400">
              <a:defRPr b="1" i="0" sz="9000" u="sng">
                <a:solidFill>
                  <a:srgbClr val="FFFFFF"/>
                </a:solidFill>
                <a:effectLst/>
                <a:latin typeface="Times Roman"/>
                <a:ea typeface="Times Roman"/>
                <a:cs typeface="Times Roman"/>
                <a:sym typeface="Times Roman"/>
              </a:defRPr>
            </a:pPr>
            <a:r>
              <a:t>4) Restoration:</a:t>
            </a:r>
          </a:p>
          <a:p>
            <a:pPr defTabSz="914400">
              <a:defRPr b="1" i="0" sz="9000" u="sng">
                <a:solidFill>
                  <a:srgbClr val="FFFFFF"/>
                </a:solidFill>
                <a:effectLst/>
                <a:latin typeface="Times Roman"/>
                <a:ea typeface="Times Roman"/>
                <a:cs typeface="Times Roman"/>
                <a:sym typeface="Times Roman"/>
              </a:defRPr>
            </a:pPr>
          </a:p>
          <a:p>
            <a:pPr defTabSz="914400">
              <a:defRPr b="1" i="0" sz="9000" u="sng">
                <a:solidFill>
                  <a:srgbClr val="FFFFFF"/>
                </a:solidFill>
                <a:effectLst/>
                <a:latin typeface="Times Roman"/>
                <a:ea typeface="Times Roman"/>
                <a:cs typeface="Times Roman"/>
                <a:sym typeface="Times Roman"/>
              </a:defRPr>
            </a:pPr>
            <a:r>
              <a:t>• Matthew 27:3</a:t>
            </a:r>
          </a:p>
          <a:p>
            <a:pPr defTabSz="914400">
              <a:defRPr i="0" sz="9000">
                <a:solidFill>
                  <a:srgbClr val="FFFFFF"/>
                </a:solidFill>
                <a:effectLst/>
                <a:latin typeface="Times Roman"/>
                <a:ea typeface="Times Roman"/>
                <a:cs typeface="Times Roman"/>
                <a:sym typeface="Times Roman"/>
              </a:defRPr>
            </a:pPr>
            <a:r>
              <a:t>3 Then when Judas, who had betrayed Him, saw that He had been condemned, he felt remorse and returned the thirty pieces of silver to the chief priests and elders,</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 Ephesians 4:7"/>
          <p:cNvSpPr txBox="1"/>
          <p:nvPr>
            <p:ph type="title"/>
          </p:nvPr>
        </p:nvSpPr>
        <p:spPr>
          <a:prstGeom prst="rect">
            <a:avLst/>
          </a:prstGeom>
        </p:spPr>
        <p:txBody>
          <a:bodyPr/>
          <a:lstStyle>
            <a:lvl1pPr>
              <a:defRPr>
                <a:latin typeface="Times Roman"/>
                <a:ea typeface="Times Roman"/>
                <a:cs typeface="Times Roman"/>
                <a:sym typeface="Times Roman"/>
              </a:defRPr>
            </a:lvl1pPr>
          </a:lstStyle>
          <a:p>
            <a:pPr/>
            <a:r>
              <a:t>• Ephesians 4:7</a:t>
            </a:r>
          </a:p>
        </p:txBody>
      </p:sp>
      <p:grpSp>
        <p:nvGrpSpPr>
          <p:cNvPr id="310" name="Image"/>
          <p:cNvGrpSpPr/>
          <p:nvPr/>
        </p:nvGrpSpPr>
        <p:grpSpPr>
          <a:xfrm>
            <a:off x="805520" y="712034"/>
            <a:ext cx="22772960" cy="12325127"/>
            <a:chOff x="0" y="0"/>
            <a:chExt cx="22772958" cy="12325125"/>
          </a:xfrm>
        </p:grpSpPr>
        <p:pic>
          <p:nvPicPr>
            <p:cNvPr id="309" name="Image" descr="Image"/>
            <p:cNvPicPr>
              <a:picLocks noChangeAspect="1"/>
            </p:cNvPicPr>
            <p:nvPr/>
          </p:nvPicPr>
          <p:blipFill>
            <a:blip r:embed="rId2">
              <a:extLst/>
            </a:blip>
            <a:srcRect l="3605" t="14135" r="4042" b="14135"/>
            <a:stretch>
              <a:fillRect/>
            </a:stretch>
          </p:blipFill>
          <p:spPr>
            <a:xfrm>
              <a:off x="127000" y="88900"/>
              <a:ext cx="22518959" cy="11994926"/>
            </a:xfrm>
            <a:prstGeom prst="rect">
              <a:avLst/>
            </a:prstGeom>
            <a:ln>
              <a:noFill/>
            </a:ln>
            <a:effectLst/>
          </p:spPr>
        </p:pic>
        <p:pic>
          <p:nvPicPr>
            <p:cNvPr id="308" name="Image" descr="Image"/>
            <p:cNvPicPr>
              <a:picLocks noChangeAspect="0"/>
            </p:cNvPicPr>
            <p:nvPr/>
          </p:nvPicPr>
          <p:blipFill>
            <a:blip r:embed="rId3">
              <a:extLst/>
            </a:blip>
            <a:stretch>
              <a:fillRect/>
            </a:stretch>
          </p:blipFill>
          <p:spPr>
            <a:xfrm>
              <a:off x="0" y="-1"/>
              <a:ext cx="22772959" cy="12325127"/>
            </a:xfrm>
            <a:prstGeom prst="rect">
              <a:avLst/>
            </a:prstGeom>
            <a:effectLst/>
          </p:spPr>
        </p:pic>
      </p:grpSp>
      <p:sp>
        <p:nvSpPr>
          <p:cNvPr id="311" name="4) Restoration:…"/>
          <p:cNvSpPr txBox="1"/>
          <p:nvPr/>
        </p:nvSpPr>
        <p:spPr>
          <a:xfrm>
            <a:off x="2226340" y="1021152"/>
            <a:ext cx="19931320" cy="11175260"/>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normAutofit fontScale="100000" lnSpcReduction="0"/>
          </a:bodyPr>
          <a:lstStyle/>
          <a:p>
            <a:pPr defTabSz="914400">
              <a:defRPr b="1" i="0" sz="9000" u="sng">
                <a:solidFill>
                  <a:srgbClr val="FFFFFF"/>
                </a:solidFill>
                <a:effectLst/>
                <a:latin typeface="Times Roman"/>
                <a:ea typeface="Times Roman"/>
                <a:cs typeface="Times Roman"/>
                <a:sym typeface="Times Roman"/>
              </a:defRPr>
            </a:pPr>
            <a:r>
              <a:t>4) Restoration:</a:t>
            </a:r>
          </a:p>
          <a:p>
            <a:pPr defTabSz="914400">
              <a:defRPr b="1" i="0" sz="9000" u="sng">
                <a:solidFill>
                  <a:srgbClr val="FFFFFF"/>
                </a:solidFill>
                <a:effectLst/>
                <a:latin typeface="Times Roman"/>
                <a:ea typeface="Times Roman"/>
                <a:cs typeface="Times Roman"/>
                <a:sym typeface="Times Roman"/>
              </a:defRPr>
            </a:pPr>
          </a:p>
          <a:p>
            <a:pPr defTabSz="914400">
              <a:defRPr b="1" i="0" sz="9000" u="sng">
                <a:solidFill>
                  <a:srgbClr val="FFFFFF"/>
                </a:solidFill>
                <a:effectLst/>
                <a:latin typeface="Times Roman"/>
                <a:ea typeface="Times Roman"/>
                <a:cs typeface="Times Roman"/>
                <a:sym typeface="Times Roman"/>
              </a:defRPr>
            </a:pPr>
            <a:r>
              <a:t>• Luke 23:34</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 Ephesians 4:7"/>
          <p:cNvSpPr txBox="1"/>
          <p:nvPr>
            <p:ph type="title"/>
          </p:nvPr>
        </p:nvSpPr>
        <p:spPr>
          <a:prstGeom prst="rect">
            <a:avLst/>
          </a:prstGeom>
        </p:spPr>
        <p:txBody>
          <a:bodyPr/>
          <a:lstStyle>
            <a:lvl1pPr>
              <a:defRPr>
                <a:latin typeface="Times Roman"/>
                <a:ea typeface="Times Roman"/>
                <a:cs typeface="Times Roman"/>
                <a:sym typeface="Times Roman"/>
              </a:defRPr>
            </a:lvl1pPr>
          </a:lstStyle>
          <a:p>
            <a:pPr/>
            <a:r>
              <a:t>• Ephesians 4:7</a:t>
            </a:r>
          </a:p>
        </p:txBody>
      </p:sp>
      <p:grpSp>
        <p:nvGrpSpPr>
          <p:cNvPr id="316" name="Image"/>
          <p:cNvGrpSpPr/>
          <p:nvPr/>
        </p:nvGrpSpPr>
        <p:grpSpPr>
          <a:xfrm>
            <a:off x="805520" y="712034"/>
            <a:ext cx="22772960" cy="12325127"/>
            <a:chOff x="0" y="0"/>
            <a:chExt cx="22772958" cy="12325125"/>
          </a:xfrm>
        </p:grpSpPr>
        <p:pic>
          <p:nvPicPr>
            <p:cNvPr id="315" name="Image" descr="Image"/>
            <p:cNvPicPr>
              <a:picLocks noChangeAspect="1"/>
            </p:cNvPicPr>
            <p:nvPr/>
          </p:nvPicPr>
          <p:blipFill>
            <a:blip r:embed="rId2">
              <a:extLst/>
            </a:blip>
            <a:srcRect l="3605" t="14135" r="4042" b="14135"/>
            <a:stretch>
              <a:fillRect/>
            </a:stretch>
          </p:blipFill>
          <p:spPr>
            <a:xfrm>
              <a:off x="127000" y="88900"/>
              <a:ext cx="22518959" cy="11994926"/>
            </a:xfrm>
            <a:prstGeom prst="rect">
              <a:avLst/>
            </a:prstGeom>
            <a:ln>
              <a:noFill/>
            </a:ln>
            <a:effectLst/>
          </p:spPr>
        </p:pic>
        <p:pic>
          <p:nvPicPr>
            <p:cNvPr id="314" name="Image" descr="Image"/>
            <p:cNvPicPr>
              <a:picLocks noChangeAspect="0"/>
            </p:cNvPicPr>
            <p:nvPr/>
          </p:nvPicPr>
          <p:blipFill>
            <a:blip r:embed="rId3">
              <a:extLst/>
            </a:blip>
            <a:stretch>
              <a:fillRect/>
            </a:stretch>
          </p:blipFill>
          <p:spPr>
            <a:xfrm>
              <a:off x="0" y="-1"/>
              <a:ext cx="22772959" cy="12325127"/>
            </a:xfrm>
            <a:prstGeom prst="rect">
              <a:avLst/>
            </a:prstGeom>
            <a:effectLst/>
          </p:spPr>
        </p:pic>
      </p:grpSp>
      <p:sp>
        <p:nvSpPr>
          <p:cNvPr id="317" name="4) Restoration:…"/>
          <p:cNvSpPr txBox="1"/>
          <p:nvPr/>
        </p:nvSpPr>
        <p:spPr>
          <a:xfrm>
            <a:off x="2226340" y="1021152"/>
            <a:ext cx="19931320" cy="11175260"/>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normAutofit fontScale="100000" lnSpcReduction="0"/>
          </a:bodyPr>
          <a:lstStyle/>
          <a:p>
            <a:pPr defTabSz="914400">
              <a:defRPr b="1" i="0" sz="9000" u="sng">
                <a:solidFill>
                  <a:srgbClr val="FFFFFF"/>
                </a:solidFill>
                <a:effectLst/>
                <a:latin typeface="Times Roman"/>
                <a:ea typeface="Times Roman"/>
                <a:cs typeface="Times Roman"/>
                <a:sym typeface="Times Roman"/>
              </a:defRPr>
            </a:pPr>
            <a:r>
              <a:t>4) Restoration:</a:t>
            </a:r>
          </a:p>
          <a:p>
            <a:pPr defTabSz="914400">
              <a:defRPr b="1" i="0" sz="9000" u="sng">
                <a:solidFill>
                  <a:srgbClr val="FFFFFF"/>
                </a:solidFill>
                <a:effectLst/>
                <a:latin typeface="Times Roman"/>
                <a:ea typeface="Times Roman"/>
                <a:cs typeface="Times Roman"/>
                <a:sym typeface="Times Roman"/>
              </a:defRPr>
            </a:pPr>
          </a:p>
          <a:p>
            <a:pPr defTabSz="914400">
              <a:defRPr b="1" i="0" sz="9000" u="sng">
                <a:solidFill>
                  <a:srgbClr val="FFFFFF"/>
                </a:solidFill>
                <a:effectLst/>
                <a:latin typeface="Times Roman"/>
                <a:ea typeface="Times Roman"/>
                <a:cs typeface="Times Roman"/>
                <a:sym typeface="Times Roman"/>
              </a:defRPr>
            </a:pPr>
            <a:r>
              <a:t>• Luke 23:34</a:t>
            </a:r>
          </a:p>
          <a:p>
            <a:pPr defTabSz="914400">
              <a:defRPr i="0" sz="9000">
                <a:solidFill>
                  <a:srgbClr val="FFFFFF"/>
                </a:solidFill>
                <a:effectLst/>
                <a:latin typeface="Times Roman"/>
                <a:ea typeface="Times Roman"/>
                <a:cs typeface="Times Roman"/>
                <a:sym typeface="Times Roman"/>
              </a:defRPr>
            </a:pPr>
            <a:r>
              <a:t>34 But Jesus was saying, "Father, forgive them; for they do not know what they are doing " And they cast lots, dividing up His garments among themselves.</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 Ephesians 4:7"/>
          <p:cNvSpPr txBox="1"/>
          <p:nvPr>
            <p:ph type="title"/>
          </p:nvPr>
        </p:nvSpPr>
        <p:spPr>
          <a:prstGeom prst="rect">
            <a:avLst/>
          </a:prstGeom>
        </p:spPr>
        <p:txBody>
          <a:bodyPr/>
          <a:lstStyle>
            <a:lvl1pPr>
              <a:defRPr>
                <a:latin typeface="Times Roman"/>
                <a:ea typeface="Times Roman"/>
                <a:cs typeface="Times Roman"/>
                <a:sym typeface="Times Roman"/>
              </a:defRPr>
            </a:lvl1pPr>
          </a:lstStyle>
          <a:p>
            <a:pPr/>
            <a:r>
              <a:t>• Ephesians 4:7</a:t>
            </a:r>
          </a:p>
        </p:txBody>
      </p:sp>
      <p:grpSp>
        <p:nvGrpSpPr>
          <p:cNvPr id="322" name="Image"/>
          <p:cNvGrpSpPr/>
          <p:nvPr/>
        </p:nvGrpSpPr>
        <p:grpSpPr>
          <a:xfrm>
            <a:off x="805520" y="712034"/>
            <a:ext cx="22772960" cy="12325127"/>
            <a:chOff x="0" y="0"/>
            <a:chExt cx="22772958" cy="12325125"/>
          </a:xfrm>
        </p:grpSpPr>
        <p:pic>
          <p:nvPicPr>
            <p:cNvPr id="321" name="Image" descr="Image"/>
            <p:cNvPicPr>
              <a:picLocks noChangeAspect="1"/>
            </p:cNvPicPr>
            <p:nvPr/>
          </p:nvPicPr>
          <p:blipFill>
            <a:blip r:embed="rId2">
              <a:extLst/>
            </a:blip>
            <a:srcRect l="3605" t="14135" r="4042" b="14135"/>
            <a:stretch>
              <a:fillRect/>
            </a:stretch>
          </p:blipFill>
          <p:spPr>
            <a:xfrm>
              <a:off x="127000" y="88900"/>
              <a:ext cx="22518959" cy="11994926"/>
            </a:xfrm>
            <a:prstGeom prst="rect">
              <a:avLst/>
            </a:prstGeom>
            <a:ln>
              <a:noFill/>
            </a:ln>
            <a:effectLst/>
          </p:spPr>
        </p:pic>
        <p:pic>
          <p:nvPicPr>
            <p:cNvPr id="320" name="Image" descr="Image"/>
            <p:cNvPicPr>
              <a:picLocks noChangeAspect="0"/>
            </p:cNvPicPr>
            <p:nvPr/>
          </p:nvPicPr>
          <p:blipFill>
            <a:blip r:embed="rId3">
              <a:extLst/>
            </a:blip>
            <a:stretch>
              <a:fillRect/>
            </a:stretch>
          </p:blipFill>
          <p:spPr>
            <a:xfrm>
              <a:off x="0" y="-1"/>
              <a:ext cx="22772959" cy="12325127"/>
            </a:xfrm>
            <a:prstGeom prst="rect">
              <a:avLst/>
            </a:prstGeom>
            <a:effectLst/>
          </p:spPr>
        </p:pic>
      </p:grpSp>
      <p:sp>
        <p:nvSpPr>
          <p:cNvPr id="323" name="4) Restoration:…"/>
          <p:cNvSpPr txBox="1"/>
          <p:nvPr/>
        </p:nvSpPr>
        <p:spPr>
          <a:xfrm>
            <a:off x="2226340" y="1021152"/>
            <a:ext cx="19931320" cy="11175260"/>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normAutofit fontScale="100000" lnSpcReduction="0"/>
          </a:bodyPr>
          <a:lstStyle/>
          <a:p>
            <a:pPr defTabSz="914400">
              <a:defRPr b="1" i="0" sz="9000" u="sng">
                <a:solidFill>
                  <a:srgbClr val="FFFFFF"/>
                </a:solidFill>
                <a:effectLst/>
                <a:latin typeface="Times Roman"/>
                <a:ea typeface="Times Roman"/>
                <a:cs typeface="Times Roman"/>
                <a:sym typeface="Times Roman"/>
              </a:defRPr>
            </a:pPr>
            <a:r>
              <a:t>4) Restoration:</a:t>
            </a:r>
          </a:p>
          <a:p>
            <a:pPr defTabSz="914400">
              <a:defRPr b="1" i="0" sz="9000" u="sng">
                <a:solidFill>
                  <a:srgbClr val="FFFFFF"/>
                </a:solidFill>
                <a:effectLst/>
                <a:latin typeface="Times Roman"/>
                <a:ea typeface="Times Roman"/>
                <a:cs typeface="Times Roman"/>
                <a:sym typeface="Times Roman"/>
              </a:defRPr>
            </a:pPr>
          </a:p>
          <a:p>
            <a:pPr defTabSz="914400">
              <a:defRPr b="1" i="0" sz="9000" u="sng">
                <a:solidFill>
                  <a:srgbClr val="FFFFFF"/>
                </a:solidFill>
                <a:effectLst/>
                <a:latin typeface="Times Roman"/>
                <a:ea typeface="Times Roman"/>
                <a:cs typeface="Times Roman"/>
                <a:sym typeface="Times Roman"/>
              </a:defRPr>
            </a:pPr>
            <a:r>
              <a:t>• Acts 26:17-18</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 Ephesians 4:7"/>
          <p:cNvSpPr txBox="1"/>
          <p:nvPr>
            <p:ph type="title"/>
          </p:nvPr>
        </p:nvSpPr>
        <p:spPr>
          <a:prstGeom prst="rect">
            <a:avLst/>
          </a:prstGeom>
        </p:spPr>
        <p:txBody>
          <a:bodyPr/>
          <a:lstStyle>
            <a:lvl1pPr>
              <a:defRPr>
                <a:latin typeface="Times Roman"/>
                <a:ea typeface="Times Roman"/>
                <a:cs typeface="Times Roman"/>
                <a:sym typeface="Times Roman"/>
              </a:defRPr>
            </a:lvl1pPr>
          </a:lstStyle>
          <a:p>
            <a:pPr/>
            <a:r>
              <a:t>• Ephesians 4:7</a:t>
            </a:r>
          </a:p>
        </p:txBody>
      </p:sp>
      <p:grpSp>
        <p:nvGrpSpPr>
          <p:cNvPr id="328" name="Image"/>
          <p:cNvGrpSpPr/>
          <p:nvPr/>
        </p:nvGrpSpPr>
        <p:grpSpPr>
          <a:xfrm>
            <a:off x="805520" y="712034"/>
            <a:ext cx="22772960" cy="12325127"/>
            <a:chOff x="0" y="0"/>
            <a:chExt cx="22772958" cy="12325125"/>
          </a:xfrm>
        </p:grpSpPr>
        <p:pic>
          <p:nvPicPr>
            <p:cNvPr id="327" name="Image" descr="Image"/>
            <p:cNvPicPr>
              <a:picLocks noChangeAspect="1"/>
            </p:cNvPicPr>
            <p:nvPr/>
          </p:nvPicPr>
          <p:blipFill>
            <a:blip r:embed="rId2">
              <a:extLst/>
            </a:blip>
            <a:srcRect l="3605" t="14135" r="4042" b="14135"/>
            <a:stretch>
              <a:fillRect/>
            </a:stretch>
          </p:blipFill>
          <p:spPr>
            <a:xfrm>
              <a:off x="127000" y="88900"/>
              <a:ext cx="22518959" cy="11994926"/>
            </a:xfrm>
            <a:prstGeom prst="rect">
              <a:avLst/>
            </a:prstGeom>
            <a:ln>
              <a:noFill/>
            </a:ln>
            <a:effectLst/>
          </p:spPr>
        </p:pic>
        <p:pic>
          <p:nvPicPr>
            <p:cNvPr id="326" name="Image" descr="Image"/>
            <p:cNvPicPr>
              <a:picLocks noChangeAspect="0"/>
            </p:cNvPicPr>
            <p:nvPr/>
          </p:nvPicPr>
          <p:blipFill>
            <a:blip r:embed="rId3">
              <a:extLst/>
            </a:blip>
            <a:stretch>
              <a:fillRect/>
            </a:stretch>
          </p:blipFill>
          <p:spPr>
            <a:xfrm>
              <a:off x="0" y="-1"/>
              <a:ext cx="22772959" cy="12325127"/>
            </a:xfrm>
            <a:prstGeom prst="rect">
              <a:avLst/>
            </a:prstGeom>
            <a:effectLst/>
          </p:spPr>
        </p:pic>
      </p:grpSp>
      <p:sp>
        <p:nvSpPr>
          <p:cNvPr id="329" name="4) Restoration:…"/>
          <p:cNvSpPr txBox="1"/>
          <p:nvPr/>
        </p:nvSpPr>
        <p:spPr>
          <a:xfrm>
            <a:off x="2226340" y="1021152"/>
            <a:ext cx="19931320" cy="11175260"/>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normAutofit fontScale="100000" lnSpcReduction="0"/>
          </a:bodyPr>
          <a:lstStyle/>
          <a:p>
            <a:pPr defTabSz="731520">
              <a:defRPr b="1" i="0" sz="7200" u="sng">
                <a:solidFill>
                  <a:srgbClr val="FFFFFF"/>
                </a:solidFill>
                <a:effectLst/>
                <a:latin typeface="Times Roman"/>
                <a:ea typeface="Times Roman"/>
                <a:cs typeface="Times Roman"/>
                <a:sym typeface="Times Roman"/>
              </a:defRPr>
            </a:pPr>
            <a:r>
              <a:t>4) Restoration:</a:t>
            </a:r>
          </a:p>
          <a:p>
            <a:pPr defTabSz="731520">
              <a:defRPr b="1" i="0" sz="7200" u="sng">
                <a:solidFill>
                  <a:srgbClr val="FFFFFF"/>
                </a:solidFill>
                <a:effectLst/>
                <a:latin typeface="Times Roman"/>
                <a:ea typeface="Times Roman"/>
                <a:cs typeface="Times Roman"/>
                <a:sym typeface="Times Roman"/>
              </a:defRPr>
            </a:pPr>
          </a:p>
          <a:p>
            <a:pPr defTabSz="731520">
              <a:defRPr b="1" i="0" sz="7200" u="sng">
                <a:solidFill>
                  <a:srgbClr val="FFFFFF"/>
                </a:solidFill>
                <a:effectLst/>
                <a:latin typeface="Times Roman"/>
                <a:ea typeface="Times Roman"/>
                <a:cs typeface="Times Roman"/>
                <a:sym typeface="Times Roman"/>
              </a:defRPr>
            </a:pPr>
            <a:r>
              <a:t>• Acts 26:17-18</a:t>
            </a:r>
          </a:p>
          <a:p>
            <a:pPr defTabSz="731520">
              <a:defRPr i="0" sz="7200">
                <a:solidFill>
                  <a:srgbClr val="FFFFFF"/>
                </a:solidFill>
                <a:effectLst/>
                <a:latin typeface="Times Roman"/>
                <a:ea typeface="Times Roman"/>
                <a:cs typeface="Times Roman"/>
                <a:sym typeface="Times Roman"/>
              </a:defRPr>
            </a:pPr>
            <a:r>
              <a:t>17 rescuing you from the Jewish people and from the Gentiles, to whom I am sending you,</a:t>
            </a:r>
          </a:p>
          <a:p>
            <a:pPr defTabSz="731520">
              <a:defRPr i="0" sz="7200">
                <a:solidFill>
                  <a:srgbClr val="FFFFFF"/>
                </a:solidFill>
                <a:effectLst/>
                <a:latin typeface="Times Roman"/>
                <a:ea typeface="Times Roman"/>
                <a:cs typeface="Times Roman"/>
                <a:sym typeface="Times Roman"/>
              </a:defRPr>
            </a:pPr>
            <a:r>
              <a:t>18 to open their eyes so that they may turn from darkness to light and from the dominion of Satan to God, that they may receive forgiveness of sins and an inheritance among those who have been sanctified by faith in Me.'</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2"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33" name="From Humility to Exaltation…"/>
          <p:cNvSpPr txBox="1"/>
          <p:nvPr/>
        </p:nvSpPr>
        <p:spPr>
          <a:xfrm>
            <a:off x="2226340" y="1021152"/>
            <a:ext cx="19931320" cy="11175260"/>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normAutofit fontScale="100000" lnSpcReduction="0"/>
          </a:bodyPr>
          <a:lstStyle/>
          <a:p>
            <a:pPr defTabSz="914400">
              <a:defRPr b="1" i="0" sz="9000" u="sng">
                <a:solidFill>
                  <a:srgbClr val="FFFFFF"/>
                </a:solidFill>
                <a:effectLst/>
                <a:latin typeface="Times Roman"/>
                <a:ea typeface="Times Roman"/>
                <a:cs typeface="Times Roman"/>
                <a:sym typeface="Times Roman"/>
              </a:defRPr>
            </a:pPr>
            <a:r>
              <a:t>From Humility to Exaltation</a:t>
            </a:r>
          </a:p>
          <a:p>
            <a:pPr defTabSz="914400">
              <a:defRPr i="0" sz="9000">
                <a:solidFill>
                  <a:srgbClr val="FFFFFF"/>
                </a:solidFill>
                <a:effectLst/>
                <a:latin typeface="Times Roman"/>
                <a:ea typeface="Times Roman"/>
                <a:cs typeface="Times Roman"/>
                <a:sym typeface="Times Roman"/>
              </a:defRPr>
            </a:pPr>
          </a:p>
          <a:p>
            <a:pPr defTabSz="914400">
              <a:defRPr i="0" sz="9000">
                <a:solidFill>
                  <a:srgbClr val="FFFFFF"/>
                </a:solidFill>
                <a:effectLst/>
                <a:latin typeface="Times Roman"/>
                <a:ea typeface="Times Roman"/>
                <a:cs typeface="Times Roman"/>
                <a:sym typeface="Times Roman"/>
              </a:defRPr>
            </a:pPr>
            <a:r>
              <a:t>Humble yourselves in the sight of the LORD and He will lift you up.</a:t>
            </a:r>
          </a:p>
          <a:p>
            <a:pPr defTabSz="914400">
              <a:defRPr i="0" sz="9000">
                <a:solidFill>
                  <a:srgbClr val="FFFFFF"/>
                </a:solidFill>
                <a:effectLst/>
                <a:latin typeface="Times Roman"/>
                <a:ea typeface="Times Roman"/>
                <a:cs typeface="Times Roman"/>
                <a:sym typeface="Times Roman"/>
              </a:defRPr>
            </a:pPr>
            <a:r>
              <a:t>_________________________________</a:t>
            </a:r>
          </a:p>
          <a:p>
            <a:pPr defTabSz="914400">
              <a:defRPr b="1" i="0">
                <a:solidFill>
                  <a:srgbClr val="FFFFFF"/>
                </a:solidFill>
                <a:effectLst/>
                <a:latin typeface="Times Roman"/>
                <a:ea typeface="Times Roman"/>
                <a:cs typeface="Times Roman"/>
                <a:sym typeface="Times Roman"/>
              </a:defRPr>
            </a:pPr>
          </a:p>
          <a:p>
            <a:pPr defTabSz="914400">
              <a:defRPr b="1" i="0">
                <a:solidFill>
                  <a:srgbClr val="FFFFFF"/>
                </a:solidFill>
                <a:effectLst/>
                <a:latin typeface="Times Roman"/>
                <a:ea typeface="Times Roman"/>
                <a:cs typeface="Times Roman"/>
                <a:sym typeface="Times Roman"/>
              </a:defRPr>
            </a:pPr>
            <a:r>
              <a:t>——</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 Ephesians 4:7"/>
          <p:cNvSpPr txBox="1"/>
          <p:nvPr>
            <p:ph type="title"/>
          </p:nvPr>
        </p:nvSpPr>
        <p:spPr>
          <a:prstGeom prst="rect">
            <a:avLst/>
          </a:prstGeom>
        </p:spPr>
        <p:txBody>
          <a:bodyPr/>
          <a:lstStyle>
            <a:lvl1pPr>
              <a:defRPr>
                <a:latin typeface="Times Roman"/>
                <a:ea typeface="Times Roman"/>
                <a:cs typeface="Times Roman"/>
                <a:sym typeface="Times Roman"/>
              </a:defRPr>
            </a:lvl1pPr>
          </a:lstStyle>
          <a:p>
            <a:pPr/>
            <a:r>
              <a:t>• Ephesians 4:7</a:t>
            </a:r>
          </a:p>
        </p:txBody>
      </p:sp>
      <p:grpSp>
        <p:nvGrpSpPr>
          <p:cNvPr id="152" name="Image"/>
          <p:cNvGrpSpPr/>
          <p:nvPr/>
        </p:nvGrpSpPr>
        <p:grpSpPr>
          <a:xfrm>
            <a:off x="805520" y="712034"/>
            <a:ext cx="22772960" cy="12325127"/>
            <a:chOff x="0" y="0"/>
            <a:chExt cx="22772958" cy="12325125"/>
          </a:xfrm>
        </p:grpSpPr>
        <p:pic>
          <p:nvPicPr>
            <p:cNvPr id="151" name="Image" descr="Image"/>
            <p:cNvPicPr>
              <a:picLocks noChangeAspect="1"/>
            </p:cNvPicPr>
            <p:nvPr/>
          </p:nvPicPr>
          <p:blipFill>
            <a:blip r:embed="rId2">
              <a:extLst/>
            </a:blip>
            <a:srcRect l="3605" t="14135" r="4042" b="14135"/>
            <a:stretch>
              <a:fillRect/>
            </a:stretch>
          </p:blipFill>
          <p:spPr>
            <a:xfrm>
              <a:off x="127000" y="88900"/>
              <a:ext cx="22518959" cy="11994926"/>
            </a:xfrm>
            <a:prstGeom prst="rect">
              <a:avLst/>
            </a:prstGeom>
            <a:ln>
              <a:noFill/>
            </a:ln>
            <a:effectLst/>
          </p:spPr>
        </p:pic>
        <p:pic>
          <p:nvPicPr>
            <p:cNvPr id="150" name="Image" descr="Image"/>
            <p:cNvPicPr>
              <a:picLocks noChangeAspect="0"/>
            </p:cNvPicPr>
            <p:nvPr/>
          </p:nvPicPr>
          <p:blipFill>
            <a:blip r:embed="rId3">
              <a:extLst/>
            </a:blip>
            <a:stretch>
              <a:fillRect/>
            </a:stretch>
          </p:blipFill>
          <p:spPr>
            <a:xfrm>
              <a:off x="0" y="-1"/>
              <a:ext cx="22772959" cy="12325127"/>
            </a:xfrm>
            <a:prstGeom prst="rect">
              <a:avLst/>
            </a:prstGeom>
            <a:effectLst/>
          </p:spPr>
        </p:pic>
      </p:grpSp>
      <p:grpSp>
        <p:nvGrpSpPr>
          <p:cNvPr id="155" name="Image"/>
          <p:cNvGrpSpPr/>
          <p:nvPr/>
        </p:nvGrpSpPr>
        <p:grpSpPr>
          <a:xfrm>
            <a:off x="2472848" y="1297314"/>
            <a:ext cx="19438306" cy="11121372"/>
            <a:chOff x="0" y="0"/>
            <a:chExt cx="19438304" cy="11121371"/>
          </a:xfrm>
        </p:grpSpPr>
        <p:pic>
          <p:nvPicPr>
            <p:cNvPr id="154" name="Image" descr="Image"/>
            <p:cNvPicPr>
              <a:picLocks noChangeAspect="1"/>
            </p:cNvPicPr>
            <p:nvPr/>
          </p:nvPicPr>
          <p:blipFill>
            <a:blip r:embed="rId4">
              <a:extLst/>
            </a:blip>
            <a:srcRect l="0" t="0" r="0" b="0"/>
            <a:stretch>
              <a:fillRect/>
            </a:stretch>
          </p:blipFill>
          <p:spPr>
            <a:xfrm>
              <a:off x="127000" y="88900"/>
              <a:ext cx="19184305" cy="10791172"/>
            </a:xfrm>
            <a:prstGeom prst="rect">
              <a:avLst/>
            </a:prstGeom>
            <a:ln>
              <a:noFill/>
            </a:ln>
            <a:effectLst/>
          </p:spPr>
        </p:pic>
        <p:pic>
          <p:nvPicPr>
            <p:cNvPr id="153" name="Image" descr="Image"/>
            <p:cNvPicPr>
              <a:picLocks noChangeAspect="0"/>
            </p:cNvPicPr>
            <p:nvPr/>
          </p:nvPicPr>
          <p:blipFill>
            <a:blip r:embed="rId5">
              <a:extLst/>
            </a:blip>
            <a:stretch>
              <a:fillRect/>
            </a:stretch>
          </p:blipFill>
          <p:spPr>
            <a:xfrm>
              <a:off x="-1" y="-1"/>
              <a:ext cx="19438306" cy="11121373"/>
            </a:xfrm>
            <a:prstGeom prst="rect">
              <a:avLst/>
            </a:prstGeom>
            <a:effectLst/>
          </p:spPr>
        </p:pic>
      </p:grpSp>
      <p:sp>
        <p:nvSpPr>
          <p:cNvPr id="156" name="This do"/>
          <p:cNvSpPr txBox="1"/>
          <p:nvPr/>
        </p:nvSpPr>
        <p:spPr>
          <a:xfrm>
            <a:off x="2825992" y="1306373"/>
            <a:ext cx="3882741" cy="161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0" sz="9800">
                <a:solidFill>
                  <a:srgbClr val="FFFFFF"/>
                </a:solidFill>
                <a:latin typeface="Times Roman"/>
                <a:ea typeface="Times Roman"/>
                <a:cs typeface="Times Roman"/>
                <a:sym typeface="Times Roman"/>
              </a:defRPr>
            </a:lvl1pPr>
          </a:lstStyle>
          <a:p>
            <a:pPr>
              <a:defRPr>
                <a:effectLst/>
              </a:defRPr>
            </a:pPr>
            <a:r>
              <a:t>This do</a:t>
            </a:r>
          </a:p>
        </p:txBody>
      </p:sp>
      <p:sp>
        <p:nvSpPr>
          <p:cNvPr id="157" name="in remembrance…"/>
          <p:cNvSpPr txBox="1"/>
          <p:nvPr/>
        </p:nvSpPr>
        <p:spPr>
          <a:xfrm>
            <a:off x="3073665" y="8806180"/>
            <a:ext cx="8165308" cy="312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0" sz="9800">
                <a:solidFill>
                  <a:srgbClr val="FFFFFF"/>
                </a:solidFill>
                <a:effectLst/>
                <a:latin typeface="Times Roman"/>
                <a:ea typeface="Times Roman"/>
                <a:cs typeface="Times Roman"/>
                <a:sym typeface="Times Roman"/>
              </a:defRPr>
            </a:pPr>
            <a:r>
              <a:t>in remembrance</a:t>
            </a:r>
          </a:p>
          <a:p>
            <a:pPr>
              <a:defRPr i="0" sz="9800">
                <a:solidFill>
                  <a:srgbClr val="FFFFFF"/>
                </a:solidFill>
                <a:effectLst/>
                <a:latin typeface="Times Roman"/>
                <a:ea typeface="Times Roman"/>
                <a:cs typeface="Times Roman"/>
                <a:sym typeface="Times Roman"/>
              </a:defRPr>
            </a:pPr>
            <a:r>
              <a:t>of me</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5"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36" name="“the washing of water with the word”…"/>
          <p:cNvSpPr txBox="1"/>
          <p:nvPr/>
        </p:nvSpPr>
        <p:spPr>
          <a:xfrm>
            <a:off x="2226340" y="1021152"/>
            <a:ext cx="19931320" cy="11175260"/>
          </a:xfrm>
          <a:prstGeom prst="rect">
            <a:avLst/>
          </a:prstGeom>
          <a:ln w="12700">
            <a:miter lim="400000"/>
          </a:ln>
          <a:extLst>
            <a:ext uri="{C572A759-6A51-4108-AA02-DFA0A04FC94B}">
              <ma14:wrappingTextBoxFlag xmlns:ma14="http://schemas.microsoft.com/office/mac/drawingml/2011/main" val="1"/>
            </a:ext>
          </a:extLst>
        </p:spPr>
        <p:txBody>
          <a:bodyPr lIns="68579" tIns="68579" rIns="68579" bIns="68579">
            <a:normAutofit fontScale="100000" lnSpcReduction="0"/>
          </a:bodyPr>
          <a:lstStyle/>
          <a:p>
            <a:pPr defTabSz="813816">
              <a:defRPr b="1" i="0" sz="8010" u="sng">
                <a:solidFill>
                  <a:srgbClr val="FFFFFF"/>
                </a:solidFill>
                <a:effectLst/>
                <a:latin typeface="Times Roman"/>
                <a:ea typeface="Times Roman"/>
                <a:cs typeface="Times Roman"/>
                <a:sym typeface="Times Roman"/>
              </a:defRPr>
            </a:pPr>
            <a:r>
              <a:t>“the washing of water with the word”</a:t>
            </a:r>
          </a:p>
          <a:p>
            <a:pPr defTabSz="813816">
              <a:defRPr b="1" i="0" sz="8010" u="sng">
                <a:solidFill>
                  <a:srgbClr val="FFFFFF"/>
                </a:solidFill>
                <a:effectLst/>
                <a:latin typeface="Times Roman"/>
                <a:ea typeface="Times Roman"/>
                <a:cs typeface="Times Roman"/>
                <a:sym typeface="Times Roman"/>
              </a:defRPr>
            </a:pPr>
          </a:p>
          <a:p>
            <a:pPr defTabSz="813816">
              <a:defRPr i="0" sz="8010">
                <a:solidFill>
                  <a:srgbClr val="FFFFFF"/>
                </a:solidFill>
                <a:effectLst/>
                <a:latin typeface="Times Roman"/>
                <a:ea typeface="Times Roman"/>
                <a:cs typeface="Times Roman"/>
                <a:sym typeface="Times Roman"/>
              </a:defRPr>
            </a:pPr>
            <a:r>
              <a:t>25 Husbands, love your wives, just as Christ also loved the church and gave Himself up for her, 26 so that He might sanctify her, having cleansed her by the washing of water with the word,</a:t>
            </a:r>
          </a:p>
          <a:p>
            <a:pPr defTabSz="813816">
              <a:defRPr i="0" sz="8010">
                <a:solidFill>
                  <a:srgbClr val="FFFFFF"/>
                </a:solidFill>
                <a:effectLst/>
                <a:latin typeface="Times Roman"/>
                <a:ea typeface="Times Roman"/>
                <a:cs typeface="Times Roman"/>
                <a:sym typeface="Times Roman"/>
              </a:defRPr>
            </a:pPr>
            <a:r>
              <a:t>_________________________________</a:t>
            </a:r>
          </a:p>
          <a:p>
            <a:pPr defTabSz="813816">
              <a:defRPr i="0" sz="8010">
                <a:solidFill>
                  <a:srgbClr val="FFFFFF"/>
                </a:solidFill>
                <a:effectLst/>
                <a:latin typeface="Times Roman"/>
                <a:ea typeface="Times Roman"/>
                <a:cs typeface="Times Roman"/>
                <a:sym typeface="Times Roman"/>
              </a:defRPr>
            </a:pPr>
            <a:r>
              <a:t>Ephesians 5:25-26</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 Ephesians 4:7"/>
          <p:cNvSpPr txBox="1"/>
          <p:nvPr>
            <p:ph type="title"/>
          </p:nvPr>
        </p:nvSpPr>
        <p:spPr>
          <a:prstGeom prst="rect">
            <a:avLst/>
          </a:prstGeom>
        </p:spPr>
        <p:txBody>
          <a:bodyPr/>
          <a:lstStyle>
            <a:lvl1pPr>
              <a:defRPr>
                <a:latin typeface="Times Roman"/>
                <a:ea typeface="Times Roman"/>
                <a:cs typeface="Times Roman"/>
                <a:sym typeface="Times Roman"/>
              </a:defRPr>
            </a:lvl1pPr>
          </a:lstStyle>
          <a:p>
            <a:pPr/>
            <a:r>
              <a:t>• Ephesians 4:7</a:t>
            </a:r>
          </a:p>
        </p:txBody>
      </p:sp>
      <p:grpSp>
        <p:nvGrpSpPr>
          <p:cNvPr id="342" name="Image"/>
          <p:cNvGrpSpPr/>
          <p:nvPr/>
        </p:nvGrpSpPr>
        <p:grpSpPr>
          <a:xfrm>
            <a:off x="805520" y="712034"/>
            <a:ext cx="22772960" cy="12325127"/>
            <a:chOff x="0" y="0"/>
            <a:chExt cx="22772958" cy="12325125"/>
          </a:xfrm>
        </p:grpSpPr>
        <p:pic>
          <p:nvPicPr>
            <p:cNvPr id="341" name="Image" descr="Image"/>
            <p:cNvPicPr>
              <a:picLocks noChangeAspect="1"/>
            </p:cNvPicPr>
            <p:nvPr/>
          </p:nvPicPr>
          <p:blipFill>
            <a:blip r:embed="rId2">
              <a:extLst/>
            </a:blip>
            <a:srcRect l="3605" t="14135" r="4042" b="14135"/>
            <a:stretch>
              <a:fillRect/>
            </a:stretch>
          </p:blipFill>
          <p:spPr>
            <a:xfrm>
              <a:off x="127000" y="88900"/>
              <a:ext cx="22518959" cy="11994926"/>
            </a:xfrm>
            <a:prstGeom prst="rect">
              <a:avLst/>
            </a:prstGeom>
            <a:ln>
              <a:noFill/>
            </a:ln>
            <a:effectLst/>
          </p:spPr>
        </p:pic>
        <p:pic>
          <p:nvPicPr>
            <p:cNvPr id="340" name="Image" descr="Image"/>
            <p:cNvPicPr>
              <a:picLocks noChangeAspect="0"/>
            </p:cNvPicPr>
            <p:nvPr/>
          </p:nvPicPr>
          <p:blipFill>
            <a:blip r:embed="rId3">
              <a:extLst/>
            </a:blip>
            <a:stretch>
              <a:fillRect/>
            </a:stretch>
          </p:blipFill>
          <p:spPr>
            <a:xfrm>
              <a:off x="0" y="-1"/>
              <a:ext cx="22772959" cy="12325127"/>
            </a:xfrm>
            <a:prstGeom prst="rect">
              <a:avLst/>
            </a:prstGeom>
            <a:effectLst/>
          </p:spPr>
        </p:pic>
      </p:grpSp>
      <p:sp>
        <p:nvSpPr>
          <p:cNvPr id="343" name="Acts 2:34-47…"/>
          <p:cNvSpPr txBox="1"/>
          <p:nvPr/>
        </p:nvSpPr>
        <p:spPr>
          <a:xfrm>
            <a:off x="3201594" y="1308278"/>
            <a:ext cx="17980812" cy="110994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784225">
              <a:defRPr b="1" i="0" sz="6554" u="sng">
                <a:solidFill>
                  <a:srgbClr val="FFFFFF"/>
                </a:solidFill>
                <a:effectLst/>
                <a:latin typeface="Times Roman"/>
                <a:ea typeface="Times Roman"/>
                <a:cs typeface="Times Roman"/>
                <a:sym typeface="Times Roman"/>
              </a:defRPr>
            </a:pPr>
            <a:r>
              <a:t>Acts 2:34-47</a:t>
            </a:r>
          </a:p>
          <a:p>
            <a:pPr algn="l" defTabSz="784225">
              <a:defRPr b="1" i="0" sz="6554">
                <a:solidFill>
                  <a:srgbClr val="FFFFFF"/>
                </a:solidFill>
                <a:effectLst/>
                <a:latin typeface="Times Roman"/>
                <a:ea typeface="Times Roman"/>
                <a:cs typeface="Times Roman"/>
                <a:sym typeface="Times Roman"/>
              </a:defRPr>
            </a:pPr>
          </a:p>
          <a:p>
            <a:pPr algn="l" defTabSz="784225">
              <a:defRPr b="1" i="0" sz="6554">
                <a:solidFill>
                  <a:srgbClr val="FFFFFF"/>
                </a:solidFill>
                <a:effectLst/>
                <a:latin typeface="Times Roman"/>
                <a:ea typeface="Times Roman"/>
                <a:cs typeface="Times Roman"/>
                <a:sym typeface="Times Roman"/>
              </a:defRPr>
            </a:pPr>
            <a:r>
              <a:t>34 For it was not David who ascended into heaven, but he himself says:</a:t>
            </a:r>
          </a:p>
          <a:p>
            <a:pPr algn="l" defTabSz="784225">
              <a:defRPr b="1" i="0" sz="6554">
                <a:solidFill>
                  <a:srgbClr val="FFFFFF"/>
                </a:solidFill>
                <a:effectLst/>
                <a:latin typeface="Times Roman"/>
                <a:ea typeface="Times Roman"/>
                <a:cs typeface="Times Roman"/>
                <a:sym typeface="Times Roman"/>
              </a:defRPr>
            </a:pPr>
            <a:r>
              <a:t>‘The Lord said to my Lord,</a:t>
            </a:r>
            <a:br/>
            <a:r>
              <a:t>“Sit at My right hand,</a:t>
            </a:r>
            <a:br/>
            <a:r>
              <a:t>35 Until I make Your enemies a footstool for Your feet.”’</a:t>
            </a:r>
          </a:p>
          <a:p>
            <a:pPr algn="l" defTabSz="784225">
              <a:defRPr b="1" i="0" sz="6554">
                <a:solidFill>
                  <a:srgbClr val="FFFFFF"/>
                </a:solidFill>
                <a:effectLst/>
                <a:latin typeface="Times Roman"/>
                <a:ea typeface="Times Roman"/>
                <a:cs typeface="Times Roman"/>
                <a:sym typeface="Times Roman"/>
              </a:defRPr>
            </a:pPr>
            <a:r>
              <a:t>36 Therefore let all the house of Israel know for certain that God has made Him both Lord and Christ—this Jesus whom you crucified.”</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 Ephesians 4:7"/>
          <p:cNvSpPr txBox="1"/>
          <p:nvPr>
            <p:ph type="title"/>
          </p:nvPr>
        </p:nvSpPr>
        <p:spPr>
          <a:prstGeom prst="rect">
            <a:avLst/>
          </a:prstGeom>
        </p:spPr>
        <p:txBody>
          <a:bodyPr/>
          <a:lstStyle>
            <a:lvl1pPr>
              <a:defRPr>
                <a:latin typeface="Times Roman"/>
                <a:ea typeface="Times Roman"/>
                <a:cs typeface="Times Roman"/>
                <a:sym typeface="Times Roman"/>
              </a:defRPr>
            </a:lvl1pPr>
          </a:lstStyle>
          <a:p>
            <a:pPr/>
            <a:r>
              <a:t>• Ephesians 4:7</a:t>
            </a:r>
          </a:p>
        </p:txBody>
      </p:sp>
      <p:grpSp>
        <p:nvGrpSpPr>
          <p:cNvPr id="348" name="Image"/>
          <p:cNvGrpSpPr/>
          <p:nvPr/>
        </p:nvGrpSpPr>
        <p:grpSpPr>
          <a:xfrm>
            <a:off x="805520" y="712034"/>
            <a:ext cx="22772960" cy="12325127"/>
            <a:chOff x="0" y="0"/>
            <a:chExt cx="22772958" cy="12325125"/>
          </a:xfrm>
        </p:grpSpPr>
        <p:pic>
          <p:nvPicPr>
            <p:cNvPr id="347" name="Image" descr="Image"/>
            <p:cNvPicPr>
              <a:picLocks noChangeAspect="1"/>
            </p:cNvPicPr>
            <p:nvPr/>
          </p:nvPicPr>
          <p:blipFill>
            <a:blip r:embed="rId2">
              <a:extLst/>
            </a:blip>
            <a:srcRect l="3605" t="14135" r="4042" b="14135"/>
            <a:stretch>
              <a:fillRect/>
            </a:stretch>
          </p:blipFill>
          <p:spPr>
            <a:xfrm>
              <a:off x="127000" y="88900"/>
              <a:ext cx="22518959" cy="11994926"/>
            </a:xfrm>
            <a:prstGeom prst="rect">
              <a:avLst/>
            </a:prstGeom>
            <a:ln>
              <a:noFill/>
            </a:ln>
            <a:effectLst/>
          </p:spPr>
        </p:pic>
        <p:pic>
          <p:nvPicPr>
            <p:cNvPr id="346" name="Image" descr="Image"/>
            <p:cNvPicPr>
              <a:picLocks noChangeAspect="0"/>
            </p:cNvPicPr>
            <p:nvPr/>
          </p:nvPicPr>
          <p:blipFill>
            <a:blip r:embed="rId3">
              <a:extLst/>
            </a:blip>
            <a:stretch>
              <a:fillRect/>
            </a:stretch>
          </p:blipFill>
          <p:spPr>
            <a:xfrm>
              <a:off x="0" y="-1"/>
              <a:ext cx="22772959" cy="12325127"/>
            </a:xfrm>
            <a:prstGeom prst="rect">
              <a:avLst/>
            </a:prstGeom>
            <a:effectLst/>
          </p:spPr>
        </p:pic>
      </p:grpSp>
      <p:sp>
        <p:nvSpPr>
          <p:cNvPr id="349" name="Acts 2:34-47…"/>
          <p:cNvSpPr txBox="1"/>
          <p:nvPr/>
        </p:nvSpPr>
        <p:spPr>
          <a:xfrm>
            <a:off x="3201594" y="1308278"/>
            <a:ext cx="17980812" cy="110994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561340">
              <a:defRPr b="1" i="0" sz="4692" u="sng">
                <a:solidFill>
                  <a:srgbClr val="FFFFFF"/>
                </a:solidFill>
                <a:effectLst/>
                <a:latin typeface="Times Roman"/>
                <a:ea typeface="Times Roman"/>
                <a:cs typeface="Times Roman"/>
                <a:sym typeface="Times Roman"/>
              </a:defRPr>
            </a:pPr>
            <a:r>
              <a:t>Acts 2:34-47</a:t>
            </a:r>
          </a:p>
          <a:p>
            <a:pPr algn="l" defTabSz="561340">
              <a:defRPr b="1" i="0" sz="4692">
                <a:solidFill>
                  <a:srgbClr val="FFFFFF"/>
                </a:solidFill>
                <a:effectLst/>
                <a:latin typeface="Times Roman"/>
                <a:ea typeface="Times Roman"/>
                <a:cs typeface="Times Roman"/>
                <a:sym typeface="Times Roman"/>
              </a:defRPr>
            </a:pPr>
          </a:p>
          <a:p>
            <a:pPr algn="l" defTabSz="561340">
              <a:defRPr b="1" i="0" sz="4692">
                <a:solidFill>
                  <a:srgbClr val="FFFFFF"/>
                </a:solidFill>
                <a:effectLst/>
                <a:latin typeface="Times Roman"/>
                <a:ea typeface="Times Roman"/>
                <a:cs typeface="Times Roman"/>
                <a:sym typeface="Times Roman"/>
              </a:defRPr>
            </a:pPr>
            <a:r>
              <a:t>37 Now when they heard this, </a:t>
            </a:r>
            <a:r>
              <a:rPr u="sng"/>
              <a:t>they were pierced to the heart</a:t>
            </a:r>
            <a:r>
              <a:t>, and said to Peter and the rest of the apostles, </a:t>
            </a:r>
            <a:r>
              <a:rPr u="sng"/>
              <a:t>“Brothers, what are we to do?”</a:t>
            </a:r>
            <a:r>
              <a:t> </a:t>
            </a:r>
          </a:p>
          <a:p>
            <a:pPr algn="l" defTabSz="561340">
              <a:defRPr b="1" i="0" sz="4692">
                <a:solidFill>
                  <a:srgbClr val="FFFFFF"/>
                </a:solidFill>
                <a:effectLst/>
                <a:latin typeface="Times Roman"/>
                <a:ea typeface="Times Roman"/>
                <a:cs typeface="Times Roman"/>
                <a:sym typeface="Times Roman"/>
              </a:defRPr>
            </a:pPr>
          </a:p>
          <a:p>
            <a:pPr algn="l" defTabSz="561340">
              <a:defRPr b="1" i="0" sz="4692">
                <a:solidFill>
                  <a:srgbClr val="FFFFFF"/>
                </a:solidFill>
                <a:effectLst/>
                <a:latin typeface="Times Roman"/>
                <a:ea typeface="Times Roman"/>
                <a:cs typeface="Times Roman"/>
                <a:sym typeface="Times Roman"/>
              </a:defRPr>
            </a:pPr>
            <a:r>
              <a:t>38 Peter said to them, </a:t>
            </a:r>
            <a:r>
              <a:rPr u="sng"/>
              <a:t>“Repent, and each of you be baptized in the name of Jesus Christ for the forgiveness of your sins; and you will receive the gift of the Holy Spirit. </a:t>
            </a:r>
          </a:p>
          <a:p>
            <a:pPr algn="l" defTabSz="561340">
              <a:defRPr b="1" i="0" sz="4692">
                <a:solidFill>
                  <a:srgbClr val="FFFFFF"/>
                </a:solidFill>
                <a:effectLst/>
                <a:latin typeface="Times Roman"/>
                <a:ea typeface="Times Roman"/>
                <a:cs typeface="Times Roman"/>
                <a:sym typeface="Times Roman"/>
              </a:defRPr>
            </a:pPr>
          </a:p>
          <a:p>
            <a:pPr algn="l" defTabSz="561340">
              <a:defRPr b="1" i="0" sz="4692">
                <a:solidFill>
                  <a:srgbClr val="FFFFFF"/>
                </a:solidFill>
                <a:effectLst/>
                <a:latin typeface="Times Roman"/>
                <a:ea typeface="Times Roman"/>
                <a:cs typeface="Times Roman"/>
                <a:sym typeface="Times Roman"/>
              </a:defRPr>
            </a:pPr>
            <a:r>
              <a:t>39 For the promise is for you and your children and for all who are far away, as many as the Lord our God will call to Himself.” 40 And with many other words he solemnly testified and kept on urging them, saying, </a:t>
            </a:r>
            <a:r>
              <a:rPr u="sng"/>
              <a:t>“Be saved from this perverse generation!”</a:t>
            </a:r>
            <a:r>
              <a:t> 41 So then, </a:t>
            </a:r>
            <a:r>
              <a:rPr u="sng"/>
              <a:t>those who had received his word were baptized; and that day there were added about three thousand souls.</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 Ephesians 4:7"/>
          <p:cNvSpPr txBox="1"/>
          <p:nvPr>
            <p:ph type="title"/>
          </p:nvPr>
        </p:nvSpPr>
        <p:spPr>
          <a:prstGeom prst="rect">
            <a:avLst/>
          </a:prstGeom>
        </p:spPr>
        <p:txBody>
          <a:bodyPr/>
          <a:lstStyle>
            <a:lvl1pPr>
              <a:defRPr>
                <a:latin typeface="Times Roman"/>
                <a:ea typeface="Times Roman"/>
                <a:cs typeface="Times Roman"/>
                <a:sym typeface="Times Roman"/>
              </a:defRPr>
            </a:lvl1pPr>
          </a:lstStyle>
          <a:p>
            <a:pPr/>
            <a:r>
              <a:t>• Ephesians 4:7</a:t>
            </a:r>
          </a:p>
        </p:txBody>
      </p:sp>
      <p:grpSp>
        <p:nvGrpSpPr>
          <p:cNvPr id="354" name="Image"/>
          <p:cNvGrpSpPr/>
          <p:nvPr/>
        </p:nvGrpSpPr>
        <p:grpSpPr>
          <a:xfrm>
            <a:off x="805520" y="712034"/>
            <a:ext cx="22772960" cy="12325127"/>
            <a:chOff x="0" y="0"/>
            <a:chExt cx="22772958" cy="12325125"/>
          </a:xfrm>
        </p:grpSpPr>
        <p:pic>
          <p:nvPicPr>
            <p:cNvPr id="353" name="Image" descr="Image"/>
            <p:cNvPicPr>
              <a:picLocks noChangeAspect="1"/>
            </p:cNvPicPr>
            <p:nvPr/>
          </p:nvPicPr>
          <p:blipFill>
            <a:blip r:embed="rId2">
              <a:extLst/>
            </a:blip>
            <a:srcRect l="3605" t="14135" r="4042" b="14135"/>
            <a:stretch>
              <a:fillRect/>
            </a:stretch>
          </p:blipFill>
          <p:spPr>
            <a:xfrm>
              <a:off x="127000" y="88900"/>
              <a:ext cx="22518959" cy="11994926"/>
            </a:xfrm>
            <a:prstGeom prst="rect">
              <a:avLst/>
            </a:prstGeom>
            <a:ln>
              <a:noFill/>
            </a:ln>
            <a:effectLst/>
          </p:spPr>
        </p:pic>
        <p:pic>
          <p:nvPicPr>
            <p:cNvPr id="352" name="Image" descr="Image"/>
            <p:cNvPicPr>
              <a:picLocks noChangeAspect="0"/>
            </p:cNvPicPr>
            <p:nvPr/>
          </p:nvPicPr>
          <p:blipFill>
            <a:blip r:embed="rId3">
              <a:extLst/>
            </a:blip>
            <a:stretch>
              <a:fillRect/>
            </a:stretch>
          </p:blipFill>
          <p:spPr>
            <a:xfrm>
              <a:off x="0" y="-1"/>
              <a:ext cx="22772959" cy="12325127"/>
            </a:xfrm>
            <a:prstGeom prst="rect">
              <a:avLst/>
            </a:prstGeom>
            <a:effectLst/>
          </p:spPr>
        </p:pic>
      </p:grpSp>
      <p:sp>
        <p:nvSpPr>
          <p:cNvPr id="355" name="Acts 2:34-47…"/>
          <p:cNvSpPr txBox="1"/>
          <p:nvPr/>
        </p:nvSpPr>
        <p:spPr>
          <a:xfrm>
            <a:off x="3201594" y="1308278"/>
            <a:ext cx="17980812" cy="110994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561340">
              <a:defRPr b="1" i="0" sz="4692" u="sng">
                <a:solidFill>
                  <a:srgbClr val="FFFFFF"/>
                </a:solidFill>
                <a:effectLst/>
                <a:latin typeface="Times Roman"/>
                <a:ea typeface="Times Roman"/>
                <a:cs typeface="Times Roman"/>
                <a:sym typeface="Times Roman"/>
              </a:defRPr>
            </a:pPr>
            <a:r>
              <a:t>Acts 2:34-47</a:t>
            </a:r>
          </a:p>
          <a:p>
            <a:pPr algn="l" defTabSz="561340">
              <a:defRPr b="1" i="0" sz="4692">
                <a:solidFill>
                  <a:srgbClr val="FFFFFF"/>
                </a:solidFill>
                <a:effectLst/>
                <a:latin typeface="Times Roman"/>
                <a:ea typeface="Times Roman"/>
                <a:cs typeface="Times Roman"/>
                <a:sym typeface="Times Roman"/>
              </a:defRPr>
            </a:pPr>
          </a:p>
          <a:p>
            <a:pPr algn="l" defTabSz="561340">
              <a:defRPr b="1" i="0" sz="4692">
                <a:solidFill>
                  <a:srgbClr val="FFFFFF"/>
                </a:solidFill>
                <a:effectLst/>
                <a:latin typeface="Times Roman"/>
                <a:ea typeface="Times Roman"/>
                <a:cs typeface="Times Roman"/>
                <a:sym typeface="Times Roman"/>
              </a:defRPr>
            </a:pPr>
            <a:r>
              <a:t>37 Now when they heard this, they were pierced to the heart, and said to Peter and the rest of the apostles, “Brothers, what are we to do?” </a:t>
            </a:r>
          </a:p>
          <a:p>
            <a:pPr algn="l" defTabSz="561340">
              <a:defRPr b="1" i="0" sz="4692">
                <a:solidFill>
                  <a:srgbClr val="FFFFFF"/>
                </a:solidFill>
                <a:effectLst/>
                <a:latin typeface="Times Roman"/>
                <a:ea typeface="Times Roman"/>
                <a:cs typeface="Times Roman"/>
                <a:sym typeface="Times Roman"/>
              </a:defRPr>
            </a:pPr>
          </a:p>
          <a:p>
            <a:pPr algn="l" defTabSz="561340">
              <a:defRPr b="1" i="0" sz="4692">
                <a:solidFill>
                  <a:srgbClr val="FFFFFF"/>
                </a:solidFill>
                <a:effectLst/>
                <a:latin typeface="Times Roman"/>
                <a:ea typeface="Times Roman"/>
                <a:cs typeface="Times Roman"/>
                <a:sym typeface="Times Roman"/>
              </a:defRPr>
            </a:pPr>
            <a:r>
              <a:t>38 Peter said to them, “Repent, and each of you be baptized in the name of Jesus Christ for the forgiveness of your sins; and you will receive the gift of the Holy Spirit. </a:t>
            </a:r>
          </a:p>
          <a:p>
            <a:pPr algn="l" defTabSz="561340">
              <a:defRPr b="1" i="0" sz="4692">
                <a:solidFill>
                  <a:srgbClr val="FFFFFF"/>
                </a:solidFill>
                <a:effectLst/>
                <a:latin typeface="Times Roman"/>
                <a:ea typeface="Times Roman"/>
                <a:cs typeface="Times Roman"/>
                <a:sym typeface="Times Roman"/>
              </a:defRPr>
            </a:pPr>
          </a:p>
          <a:p>
            <a:pPr algn="l" defTabSz="561340">
              <a:defRPr b="1" i="0" sz="4692">
                <a:solidFill>
                  <a:srgbClr val="FFFFFF"/>
                </a:solidFill>
                <a:effectLst/>
                <a:latin typeface="Times Roman"/>
                <a:ea typeface="Times Roman"/>
                <a:cs typeface="Times Roman"/>
                <a:sym typeface="Times Roman"/>
              </a:defRPr>
            </a:pPr>
            <a:r>
              <a:t>39 For the promise is for you and your children and for all who are far away, as many as the Lord our God will call to Himself.” 40 And with many other words he solemnly testified and kept on urging them, saying, “Be saved from this perverse generation!” 41 So then, those who had received his word were baptized; and that day there were added about three thousand souls.</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 Ephesians 4:7"/>
          <p:cNvSpPr txBox="1"/>
          <p:nvPr>
            <p:ph type="title"/>
          </p:nvPr>
        </p:nvSpPr>
        <p:spPr>
          <a:prstGeom prst="rect">
            <a:avLst/>
          </a:prstGeom>
        </p:spPr>
        <p:txBody>
          <a:bodyPr/>
          <a:lstStyle>
            <a:lvl1pPr>
              <a:defRPr>
                <a:latin typeface="Times Roman"/>
                <a:ea typeface="Times Roman"/>
                <a:cs typeface="Times Roman"/>
                <a:sym typeface="Times Roman"/>
              </a:defRPr>
            </a:lvl1pPr>
          </a:lstStyle>
          <a:p>
            <a:pPr/>
            <a:r>
              <a:t>• Ephesians 4:7</a:t>
            </a:r>
          </a:p>
        </p:txBody>
      </p:sp>
      <p:grpSp>
        <p:nvGrpSpPr>
          <p:cNvPr id="360" name="Image"/>
          <p:cNvGrpSpPr/>
          <p:nvPr/>
        </p:nvGrpSpPr>
        <p:grpSpPr>
          <a:xfrm>
            <a:off x="805520" y="712034"/>
            <a:ext cx="22772960" cy="12325127"/>
            <a:chOff x="0" y="0"/>
            <a:chExt cx="22772958" cy="12325125"/>
          </a:xfrm>
        </p:grpSpPr>
        <p:pic>
          <p:nvPicPr>
            <p:cNvPr id="359" name="Image" descr="Image"/>
            <p:cNvPicPr>
              <a:picLocks noChangeAspect="1"/>
            </p:cNvPicPr>
            <p:nvPr/>
          </p:nvPicPr>
          <p:blipFill>
            <a:blip r:embed="rId2">
              <a:extLst/>
            </a:blip>
            <a:srcRect l="3605" t="14135" r="4042" b="14135"/>
            <a:stretch>
              <a:fillRect/>
            </a:stretch>
          </p:blipFill>
          <p:spPr>
            <a:xfrm>
              <a:off x="127000" y="88900"/>
              <a:ext cx="22518959" cy="11994926"/>
            </a:xfrm>
            <a:prstGeom prst="rect">
              <a:avLst/>
            </a:prstGeom>
            <a:ln>
              <a:noFill/>
            </a:ln>
            <a:effectLst/>
          </p:spPr>
        </p:pic>
        <p:pic>
          <p:nvPicPr>
            <p:cNvPr id="358" name="Image" descr="Image"/>
            <p:cNvPicPr>
              <a:picLocks noChangeAspect="0"/>
            </p:cNvPicPr>
            <p:nvPr/>
          </p:nvPicPr>
          <p:blipFill>
            <a:blip r:embed="rId3">
              <a:extLst/>
            </a:blip>
            <a:stretch>
              <a:fillRect/>
            </a:stretch>
          </p:blipFill>
          <p:spPr>
            <a:xfrm>
              <a:off x="0" y="-1"/>
              <a:ext cx="22772959" cy="12325127"/>
            </a:xfrm>
            <a:prstGeom prst="rect">
              <a:avLst/>
            </a:prstGeom>
            <a:effectLst/>
          </p:spPr>
        </p:pic>
      </p:grpSp>
      <p:sp>
        <p:nvSpPr>
          <p:cNvPr id="361" name="Acts 2:34-47…"/>
          <p:cNvSpPr txBox="1"/>
          <p:nvPr/>
        </p:nvSpPr>
        <p:spPr>
          <a:xfrm>
            <a:off x="3201594" y="1308278"/>
            <a:ext cx="17980812" cy="110994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718184">
              <a:defRPr b="1" i="0" sz="6003" u="sng">
                <a:solidFill>
                  <a:srgbClr val="FFFFFF"/>
                </a:solidFill>
                <a:effectLst/>
                <a:latin typeface="Times Roman"/>
                <a:ea typeface="Times Roman"/>
                <a:cs typeface="Times Roman"/>
                <a:sym typeface="Times Roman"/>
              </a:defRPr>
            </a:pPr>
            <a:r>
              <a:t>Acts 2:34-47</a:t>
            </a:r>
          </a:p>
          <a:p>
            <a:pPr algn="l" defTabSz="718184">
              <a:defRPr b="1" i="0" sz="6003">
                <a:solidFill>
                  <a:srgbClr val="FFFFFF"/>
                </a:solidFill>
                <a:effectLst/>
                <a:latin typeface="Times Roman"/>
                <a:ea typeface="Times Roman"/>
                <a:cs typeface="Times Roman"/>
                <a:sym typeface="Times Roman"/>
              </a:defRPr>
            </a:pPr>
          </a:p>
          <a:p>
            <a:pPr algn="l" defTabSz="718184">
              <a:defRPr b="1" i="0" sz="6003">
                <a:solidFill>
                  <a:srgbClr val="FFFFFF"/>
                </a:solidFill>
                <a:effectLst/>
                <a:latin typeface="Times Roman"/>
                <a:ea typeface="Times Roman"/>
                <a:cs typeface="Times Roman"/>
                <a:sym typeface="Times Roman"/>
              </a:defRPr>
            </a:pPr>
            <a:r>
              <a:t>42 They were continually devoting themselves to the apostles’ teaching and to fellowship, to the breaking of bread and to prayer.</a:t>
            </a:r>
          </a:p>
          <a:p>
            <a:pPr algn="l" defTabSz="718184">
              <a:defRPr b="1" i="0" sz="6003">
                <a:solidFill>
                  <a:srgbClr val="FFFFFF"/>
                </a:solidFill>
                <a:effectLst/>
                <a:latin typeface="Times Roman"/>
                <a:ea typeface="Times Roman"/>
                <a:cs typeface="Times Roman"/>
                <a:sym typeface="Times Roman"/>
              </a:defRPr>
            </a:pPr>
            <a:r>
              <a:t>…</a:t>
            </a:r>
          </a:p>
          <a:p>
            <a:pPr algn="l" defTabSz="718184">
              <a:defRPr b="1" i="0" sz="6003">
                <a:solidFill>
                  <a:srgbClr val="FFFFFF"/>
                </a:solidFill>
                <a:effectLst/>
                <a:latin typeface="Times Roman"/>
                <a:ea typeface="Times Roman"/>
                <a:cs typeface="Times Roman"/>
                <a:sym typeface="Times Roman"/>
              </a:defRPr>
            </a:pPr>
            <a:r>
              <a:t>46 Day by day continuing with one mind in the temple, and breaking bread from house to house, they were taking their meals together with gladness and sincerity of heart, 47 praising God and having favor with all the people. And the Lord was adding to their number day by day those who were being saved.</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 Ephesians 4:7"/>
          <p:cNvSpPr txBox="1"/>
          <p:nvPr>
            <p:ph type="title"/>
          </p:nvPr>
        </p:nvSpPr>
        <p:spPr>
          <a:prstGeom prst="rect">
            <a:avLst/>
          </a:prstGeom>
        </p:spPr>
        <p:txBody>
          <a:bodyPr/>
          <a:lstStyle>
            <a:lvl1pPr>
              <a:defRPr>
                <a:latin typeface="Times Roman"/>
                <a:ea typeface="Times Roman"/>
                <a:cs typeface="Times Roman"/>
                <a:sym typeface="Times Roman"/>
              </a:defRPr>
            </a:lvl1pPr>
          </a:lstStyle>
          <a:p>
            <a:pPr/>
            <a:r>
              <a:t>• Ephesians 4:7</a:t>
            </a:r>
          </a:p>
        </p:txBody>
      </p:sp>
      <p:grpSp>
        <p:nvGrpSpPr>
          <p:cNvPr id="366" name="Image"/>
          <p:cNvGrpSpPr/>
          <p:nvPr/>
        </p:nvGrpSpPr>
        <p:grpSpPr>
          <a:xfrm>
            <a:off x="805520" y="712034"/>
            <a:ext cx="22772960" cy="12325127"/>
            <a:chOff x="0" y="0"/>
            <a:chExt cx="22772958" cy="12325125"/>
          </a:xfrm>
        </p:grpSpPr>
        <p:pic>
          <p:nvPicPr>
            <p:cNvPr id="365" name="Image" descr="Image"/>
            <p:cNvPicPr>
              <a:picLocks noChangeAspect="1"/>
            </p:cNvPicPr>
            <p:nvPr/>
          </p:nvPicPr>
          <p:blipFill>
            <a:blip r:embed="rId2">
              <a:extLst/>
            </a:blip>
            <a:srcRect l="3605" t="14135" r="4042" b="14135"/>
            <a:stretch>
              <a:fillRect/>
            </a:stretch>
          </p:blipFill>
          <p:spPr>
            <a:xfrm>
              <a:off x="127000" y="88900"/>
              <a:ext cx="22518959" cy="11994926"/>
            </a:xfrm>
            <a:prstGeom prst="rect">
              <a:avLst/>
            </a:prstGeom>
            <a:ln>
              <a:noFill/>
            </a:ln>
            <a:effectLst/>
          </p:spPr>
        </p:pic>
        <p:pic>
          <p:nvPicPr>
            <p:cNvPr id="364" name="Image" descr="Image"/>
            <p:cNvPicPr>
              <a:picLocks noChangeAspect="0"/>
            </p:cNvPicPr>
            <p:nvPr/>
          </p:nvPicPr>
          <p:blipFill>
            <a:blip r:embed="rId3">
              <a:extLst/>
            </a:blip>
            <a:stretch>
              <a:fillRect/>
            </a:stretch>
          </p:blipFill>
          <p:spPr>
            <a:xfrm>
              <a:off x="0" y="-1"/>
              <a:ext cx="22772959" cy="12325127"/>
            </a:xfrm>
            <a:prstGeom prst="rect">
              <a:avLst/>
            </a:prstGeom>
            <a:effectLst/>
          </p:spPr>
        </p:pic>
      </p:grpSp>
      <p:sp>
        <p:nvSpPr>
          <p:cNvPr id="367" name="The Plan of Salvation…"/>
          <p:cNvSpPr txBox="1"/>
          <p:nvPr/>
        </p:nvSpPr>
        <p:spPr>
          <a:xfrm>
            <a:off x="8394696" y="1308278"/>
            <a:ext cx="13447650" cy="110994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defRPr b="1" i="0" sz="5100" u="sng">
                <a:solidFill>
                  <a:srgbClr val="FFFFFF"/>
                </a:solidFill>
                <a:effectLst/>
                <a:latin typeface="Times Roman"/>
                <a:ea typeface="Times Roman"/>
                <a:cs typeface="Times Roman"/>
                <a:sym typeface="Times Roman"/>
              </a:defRPr>
            </a:pPr>
            <a:r>
              <a:t>The Plan of Salvation</a:t>
            </a:r>
          </a:p>
          <a:p>
            <a:pPr algn="l">
              <a:defRPr b="1" i="0" sz="3900" u="sng">
                <a:solidFill>
                  <a:srgbClr val="FFFFFF"/>
                </a:solidFill>
                <a:effectLst/>
                <a:latin typeface="Times Roman"/>
                <a:ea typeface="Times Roman"/>
                <a:cs typeface="Times Roman"/>
                <a:sym typeface="Times Roman"/>
              </a:defRPr>
            </a:pPr>
          </a:p>
          <a:p>
            <a:pPr algn="l">
              <a:defRPr b="1" i="0" sz="3900" u="sng">
                <a:solidFill>
                  <a:srgbClr val="FFFFFF"/>
                </a:solidFill>
                <a:effectLst/>
                <a:latin typeface="Times Roman"/>
                <a:ea typeface="Times Roman"/>
                <a:cs typeface="Times Roman"/>
                <a:sym typeface="Times Roman"/>
              </a:defRPr>
            </a:pPr>
            <a:r>
              <a:t>Hear the gospel - </a:t>
            </a:r>
          </a:p>
          <a:p>
            <a:pPr algn="l">
              <a:defRPr i="0" sz="3900">
                <a:solidFill>
                  <a:srgbClr val="FFFFFF"/>
                </a:solidFill>
                <a:effectLst/>
                <a:latin typeface="Times Roman"/>
                <a:ea typeface="Times Roman"/>
                <a:cs typeface="Times Roman"/>
                <a:sym typeface="Times Roman"/>
              </a:defRPr>
            </a:pPr>
            <a:r>
              <a:t>Ro. 10:17 </a:t>
            </a:r>
          </a:p>
          <a:p>
            <a:pPr algn="l">
              <a:defRPr b="1" i="0" sz="3900" u="sng">
                <a:solidFill>
                  <a:srgbClr val="FFFFFF"/>
                </a:solidFill>
                <a:effectLst/>
                <a:latin typeface="Times Roman"/>
                <a:ea typeface="Times Roman"/>
                <a:cs typeface="Times Roman"/>
                <a:sym typeface="Times Roman"/>
              </a:defRPr>
            </a:pPr>
          </a:p>
          <a:p>
            <a:pPr algn="l">
              <a:defRPr b="1" i="0" sz="3900" u="sng">
                <a:solidFill>
                  <a:srgbClr val="FFFFFF"/>
                </a:solidFill>
                <a:effectLst/>
                <a:latin typeface="Times Roman"/>
                <a:ea typeface="Times Roman"/>
                <a:cs typeface="Times Roman"/>
                <a:sym typeface="Times Roman"/>
              </a:defRPr>
            </a:pPr>
            <a:r>
              <a:t>Believe the gospel - </a:t>
            </a:r>
          </a:p>
          <a:p>
            <a:pPr algn="l">
              <a:defRPr i="0" sz="3900">
                <a:solidFill>
                  <a:srgbClr val="FFFFFF"/>
                </a:solidFill>
                <a:effectLst/>
                <a:latin typeface="Times Roman"/>
                <a:ea typeface="Times Roman"/>
                <a:cs typeface="Times Roman"/>
                <a:sym typeface="Times Roman"/>
              </a:defRPr>
            </a:pPr>
            <a:r>
              <a:t>Mk. 16:15-16; Heb. 11:6; Jn. 8:24; Acts 16:31</a:t>
            </a:r>
          </a:p>
          <a:p>
            <a:pPr algn="l">
              <a:defRPr b="1" i="0" sz="3900" u="sng">
                <a:solidFill>
                  <a:srgbClr val="FFFFFF"/>
                </a:solidFill>
                <a:effectLst/>
                <a:latin typeface="Times Roman"/>
                <a:ea typeface="Times Roman"/>
                <a:cs typeface="Times Roman"/>
                <a:sym typeface="Times Roman"/>
              </a:defRPr>
            </a:pPr>
          </a:p>
          <a:p>
            <a:pPr algn="l">
              <a:defRPr b="1" i="0" sz="3900" u="sng">
                <a:solidFill>
                  <a:srgbClr val="FFFFFF"/>
                </a:solidFill>
                <a:effectLst/>
                <a:latin typeface="Times Roman"/>
                <a:ea typeface="Times Roman"/>
                <a:cs typeface="Times Roman"/>
                <a:sym typeface="Times Roman"/>
              </a:defRPr>
            </a:pPr>
            <a:r>
              <a:t>Repent and turn to God - </a:t>
            </a:r>
          </a:p>
          <a:p>
            <a:pPr algn="l">
              <a:defRPr i="0" sz="3900">
                <a:solidFill>
                  <a:srgbClr val="FFFFFF"/>
                </a:solidFill>
                <a:effectLst/>
                <a:latin typeface="Times Roman"/>
                <a:ea typeface="Times Roman"/>
                <a:cs typeface="Times Roman"/>
                <a:sym typeface="Times Roman"/>
              </a:defRPr>
            </a:pPr>
            <a:r>
              <a:t>Lk. 13:3; Acts 2:38; 3:19; 17:30</a:t>
            </a:r>
          </a:p>
          <a:p>
            <a:pPr algn="l">
              <a:defRPr b="1" i="0" sz="3900" u="sng">
                <a:solidFill>
                  <a:srgbClr val="FFFFFF"/>
                </a:solidFill>
                <a:effectLst/>
                <a:latin typeface="Times Roman"/>
                <a:ea typeface="Times Roman"/>
                <a:cs typeface="Times Roman"/>
                <a:sym typeface="Times Roman"/>
              </a:defRPr>
            </a:pPr>
          </a:p>
          <a:p>
            <a:pPr algn="l">
              <a:defRPr b="1" i="0" sz="3900" u="sng">
                <a:solidFill>
                  <a:srgbClr val="FFFFFF"/>
                </a:solidFill>
                <a:effectLst/>
                <a:latin typeface="Times Roman"/>
                <a:ea typeface="Times Roman"/>
                <a:cs typeface="Times Roman"/>
                <a:sym typeface="Times Roman"/>
              </a:defRPr>
            </a:pPr>
            <a:r>
              <a:t>Confess your faith in Christ Jesus - </a:t>
            </a:r>
          </a:p>
          <a:p>
            <a:pPr algn="l">
              <a:defRPr i="0" sz="3900">
                <a:solidFill>
                  <a:srgbClr val="FFFFFF"/>
                </a:solidFill>
                <a:effectLst/>
                <a:latin typeface="Times Roman"/>
                <a:ea typeface="Times Roman"/>
                <a:cs typeface="Times Roman"/>
                <a:sym typeface="Times Roman"/>
              </a:defRPr>
            </a:pPr>
            <a:r>
              <a:t>Mt. 10:32; Acts 8:37; Ro. 10:9-10</a:t>
            </a:r>
          </a:p>
          <a:p>
            <a:pPr algn="l">
              <a:defRPr b="1" i="0" sz="3900" u="sng">
                <a:solidFill>
                  <a:srgbClr val="FFFFFF"/>
                </a:solidFill>
                <a:effectLst/>
                <a:latin typeface="Times Roman"/>
                <a:ea typeface="Times Roman"/>
                <a:cs typeface="Times Roman"/>
                <a:sym typeface="Times Roman"/>
              </a:defRPr>
            </a:pPr>
          </a:p>
          <a:p>
            <a:pPr algn="l">
              <a:defRPr b="1" i="0" sz="3900" u="sng">
                <a:solidFill>
                  <a:srgbClr val="FFFFFF"/>
                </a:solidFill>
                <a:effectLst/>
                <a:latin typeface="Times Roman"/>
                <a:ea typeface="Times Roman"/>
                <a:cs typeface="Times Roman"/>
                <a:sym typeface="Times Roman"/>
              </a:defRPr>
            </a:pPr>
            <a:r>
              <a:t>Be baptized for the forgiveness of your sins - </a:t>
            </a:r>
          </a:p>
          <a:p>
            <a:pPr algn="l">
              <a:defRPr i="0" sz="3900">
                <a:solidFill>
                  <a:srgbClr val="FFFFFF"/>
                </a:solidFill>
                <a:effectLst/>
                <a:latin typeface="Times Roman"/>
                <a:ea typeface="Times Roman"/>
                <a:cs typeface="Times Roman"/>
                <a:sym typeface="Times Roman"/>
              </a:defRPr>
            </a:pPr>
            <a:r>
              <a:t>Mt. 28:19; Mk.16:16; Acts 2:38; 10:48; 22:16</a:t>
            </a:r>
          </a:p>
          <a:p>
            <a:pPr algn="l">
              <a:defRPr b="1" i="0" sz="3900">
                <a:solidFill>
                  <a:srgbClr val="FFFFFF"/>
                </a:solidFill>
                <a:effectLst/>
                <a:latin typeface="Times Roman"/>
                <a:ea typeface="Times Roman"/>
                <a:cs typeface="Times Roman"/>
                <a:sym typeface="Times Roman"/>
              </a:defRPr>
            </a:pPr>
          </a:p>
          <a:p>
            <a:pPr algn="l">
              <a:defRPr b="1" i="0" sz="3900" u="sng">
                <a:solidFill>
                  <a:srgbClr val="FFFFFF"/>
                </a:solidFill>
                <a:effectLst/>
                <a:latin typeface="Times Roman"/>
                <a:ea typeface="Times Roman"/>
                <a:cs typeface="Times Roman"/>
                <a:sym typeface="Times Roman"/>
              </a:defRPr>
            </a:pPr>
            <a:r>
              <a:t>“Be thou faithful unto death.”</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 Ephesians 4:7"/>
          <p:cNvSpPr txBox="1"/>
          <p:nvPr>
            <p:ph type="title"/>
          </p:nvPr>
        </p:nvSpPr>
        <p:spPr>
          <a:prstGeom prst="rect">
            <a:avLst/>
          </a:prstGeom>
        </p:spPr>
        <p:txBody>
          <a:bodyPr/>
          <a:lstStyle>
            <a:lvl1pPr>
              <a:defRPr>
                <a:latin typeface="Times Roman"/>
                <a:ea typeface="Times Roman"/>
                <a:cs typeface="Times Roman"/>
                <a:sym typeface="Times Roman"/>
              </a:defRPr>
            </a:lvl1pPr>
          </a:lstStyle>
          <a:p>
            <a:pPr/>
            <a:r>
              <a:t>• Ephesians 4:7</a:t>
            </a:r>
          </a:p>
        </p:txBody>
      </p:sp>
      <p:grpSp>
        <p:nvGrpSpPr>
          <p:cNvPr id="373" name="Image"/>
          <p:cNvGrpSpPr/>
          <p:nvPr/>
        </p:nvGrpSpPr>
        <p:grpSpPr>
          <a:xfrm>
            <a:off x="805520" y="712034"/>
            <a:ext cx="22772960" cy="12325127"/>
            <a:chOff x="0" y="0"/>
            <a:chExt cx="22772958" cy="12325125"/>
          </a:xfrm>
        </p:grpSpPr>
        <p:pic>
          <p:nvPicPr>
            <p:cNvPr id="372" name="Image" descr="Image"/>
            <p:cNvPicPr>
              <a:picLocks noChangeAspect="1"/>
            </p:cNvPicPr>
            <p:nvPr/>
          </p:nvPicPr>
          <p:blipFill>
            <a:blip r:embed="rId2">
              <a:extLst/>
            </a:blip>
            <a:srcRect l="3605" t="14135" r="4042" b="14135"/>
            <a:stretch>
              <a:fillRect/>
            </a:stretch>
          </p:blipFill>
          <p:spPr>
            <a:xfrm>
              <a:off x="127000" y="88900"/>
              <a:ext cx="22518959" cy="11994926"/>
            </a:xfrm>
            <a:prstGeom prst="rect">
              <a:avLst/>
            </a:prstGeom>
            <a:ln>
              <a:noFill/>
            </a:ln>
            <a:effectLst/>
          </p:spPr>
        </p:pic>
        <p:pic>
          <p:nvPicPr>
            <p:cNvPr id="371" name="Image" descr="Image"/>
            <p:cNvPicPr>
              <a:picLocks noChangeAspect="0"/>
            </p:cNvPicPr>
            <p:nvPr/>
          </p:nvPicPr>
          <p:blipFill>
            <a:blip r:embed="rId3">
              <a:extLst/>
            </a:blip>
            <a:stretch>
              <a:fillRect/>
            </a:stretch>
          </p:blipFill>
          <p:spPr>
            <a:xfrm>
              <a:off x="0" y="-1"/>
              <a:ext cx="22772959" cy="12325127"/>
            </a:xfrm>
            <a:prstGeom prst="rect">
              <a:avLst/>
            </a:prstGeom>
            <a:effectLst/>
          </p:spPr>
        </p:pic>
      </p:grpSp>
      <p:pic>
        <p:nvPicPr>
          <p:cNvPr id="374" name="Image" descr="Image"/>
          <p:cNvPicPr>
            <a:picLocks noChangeAspect="1"/>
          </p:cNvPicPr>
          <p:nvPr/>
        </p:nvPicPr>
        <p:blipFill>
          <a:blip r:embed="rId4">
            <a:extLst/>
          </a:blip>
          <a:stretch>
            <a:fillRect/>
          </a:stretch>
        </p:blipFill>
        <p:spPr>
          <a:xfrm>
            <a:off x="1530403" y="1272897"/>
            <a:ext cx="21323194" cy="11170206"/>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 Ephesians 4:7"/>
          <p:cNvSpPr txBox="1"/>
          <p:nvPr>
            <p:ph type="title"/>
          </p:nvPr>
        </p:nvSpPr>
        <p:spPr>
          <a:prstGeom prst="rect">
            <a:avLst/>
          </a:prstGeom>
        </p:spPr>
        <p:txBody>
          <a:bodyPr/>
          <a:lstStyle>
            <a:lvl1pPr>
              <a:defRPr>
                <a:latin typeface="Times Roman"/>
                <a:ea typeface="Times Roman"/>
                <a:cs typeface="Times Roman"/>
                <a:sym typeface="Times Roman"/>
              </a:defRPr>
            </a:lvl1pPr>
          </a:lstStyle>
          <a:p>
            <a:pPr/>
            <a:r>
              <a:t>• Ephesians 4:7</a:t>
            </a:r>
          </a:p>
        </p:txBody>
      </p:sp>
      <p:grpSp>
        <p:nvGrpSpPr>
          <p:cNvPr id="379" name="Image"/>
          <p:cNvGrpSpPr/>
          <p:nvPr/>
        </p:nvGrpSpPr>
        <p:grpSpPr>
          <a:xfrm>
            <a:off x="805520" y="712034"/>
            <a:ext cx="22772960" cy="12325127"/>
            <a:chOff x="0" y="0"/>
            <a:chExt cx="22772958" cy="12325125"/>
          </a:xfrm>
        </p:grpSpPr>
        <p:pic>
          <p:nvPicPr>
            <p:cNvPr id="378" name="Image" descr="Image"/>
            <p:cNvPicPr>
              <a:picLocks noChangeAspect="1"/>
            </p:cNvPicPr>
            <p:nvPr/>
          </p:nvPicPr>
          <p:blipFill>
            <a:blip r:embed="rId2">
              <a:extLst/>
            </a:blip>
            <a:srcRect l="3605" t="14135" r="4042" b="14135"/>
            <a:stretch>
              <a:fillRect/>
            </a:stretch>
          </p:blipFill>
          <p:spPr>
            <a:xfrm>
              <a:off x="127000" y="88900"/>
              <a:ext cx="22518959" cy="11994926"/>
            </a:xfrm>
            <a:prstGeom prst="rect">
              <a:avLst/>
            </a:prstGeom>
            <a:ln>
              <a:noFill/>
            </a:ln>
            <a:effectLst/>
          </p:spPr>
        </p:pic>
        <p:pic>
          <p:nvPicPr>
            <p:cNvPr id="377" name="Image" descr="Image"/>
            <p:cNvPicPr>
              <a:picLocks noChangeAspect="0"/>
            </p:cNvPicPr>
            <p:nvPr/>
          </p:nvPicPr>
          <p:blipFill>
            <a:blip r:embed="rId3">
              <a:extLst/>
            </a:blip>
            <a:stretch>
              <a:fillRect/>
            </a:stretch>
          </p:blipFill>
          <p:spPr>
            <a:xfrm>
              <a:off x="0" y="-1"/>
              <a:ext cx="22772959" cy="12325127"/>
            </a:xfrm>
            <a:prstGeom prst="rect">
              <a:avLst/>
            </a:prstGeom>
            <a:effectLst/>
          </p:spPr>
        </p:pic>
      </p:grpSp>
      <p:grpSp>
        <p:nvGrpSpPr>
          <p:cNvPr id="382" name="Image"/>
          <p:cNvGrpSpPr/>
          <p:nvPr/>
        </p:nvGrpSpPr>
        <p:grpSpPr>
          <a:xfrm>
            <a:off x="1632185" y="4841773"/>
            <a:ext cx="7388581" cy="4067668"/>
            <a:chOff x="0" y="0"/>
            <a:chExt cx="7388580" cy="4067666"/>
          </a:xfrm>
        </p:grpSpPr>
        <p:pic>
          <p:nvPicPr>
            <p:cNvPr id="381" name="Image" descr="Image"/>
            <p:cNvPicPr>
              <a:picLocks noChangeAspect="1"/>
            </p:cNvPicPr>
            <p:nvPr/>
          </p:nvPicPr>
          <p:blipFill>
            <a:blip r:embed="rId4">
              <a:extLst/>
            </a:blip>
            <a:stretch>
              <a:fillRect/>
            </a:stretch>
          </p:blipFill>
          <p:spPr>
            <a:xfrm>
              <a:off x="127000" y="88900"/>
              <a:ext cx="7134581" cy="3737467"/>
            </a:xfrm>
            <a:prstGeom prst="rect">
              <a:avLst/>
            </a:prstGeom>
            <a:ln>
              <a:noFill/>
            </a:ln>
            <a:effectLst/>
          </p:spPr>
        </p:pic>
        <p:pic>
          <p:nvPicPr>
            <p:cNvPr id="380" name="Image" descr="Image"/>
            <p:cNvPicPr>
              <a:picLocks noChangeAspect="0"/>
            </p:cNvPicPr>
            <p:nvPr/>
          </p:nvPicPr>
          <p:blipFill>
            <a:blip r:embed="rId5">
              <a:extLst/>
            </a:blip>
            <a:stretch>
              <a:fillRect/>
            </a:stretch>
          </p:blipFill>
          <p:spPr>
            <a:xfrm>
              <a:off x="0" y="0"/>
              <a:ext cx="7388581" cy="4067667"/>
            </a:xfrm>
            <a:prstGeom prst="rect">
              <a:avLst/>
            </a:prstGeom>
            <a:effectLst/>
          </p:spPr>
        </p:pic>
      </p:grpSp>
      <p:sp>
        <p:nvSpPr>
          <p:cNvPr id="383" name="Follow us on Facebook at:…"/>
          <p:cNvSpPr txBox="1"/>
          <p:nvPr/>
        </p:nvSpPr>
        <p:spPr>
          <a:xfrm>
            <a:off x="9673246" y="5736728"/>
            <a:ext cx="10048891" cy="22777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defRPr b="1" i="0" sz="4500">
                <a:solidFill>
                  <a:srgbClr val="73FDFF"/>
                </a:solidFill>
                <a:effectLst/>
                <a:latin typeface="Times Roman"/>
                <a:ea typeface="Times Roman"/>
                <a:cs typeface="Times Roman"/>
                <a:sym typeface="Times Roman"/>
              </a:defRPr>
            </a:pPr>
            <a:r>
              <a:t>Follow us on Facebook at:</a:t>
            </a:r>
          </a:p>
          <a:p>
            <a:pPr algn="l">
              <a:defRPr b="1" i="0" sz="4500" u="sng">
                <a:solidFill>
                  <a:srgbClr val="73FDFF"/>
                </a:solidFill>
                <a:effectLst/>
                <a:latin typeface="Times Roman"/>
                <a:ea typeface="Times Roman"/>
                <a:cs typeface="Times Roman"/>
                <a:sym typeface="Times Roman"/>
              </a:defRPr>
            </a:pPr>
            <a:r>
              <a:rPr>
                <a:hlinkClick r:id="rId6" invalidUrl="" action="" tgtFrame="" tooltip="" history="1" highlightClick="0" endSnd="0"/>
              </a:rPr>
              <a:t>www.facebook.com/zanesvillecocw</a:t>
            </a:r>
          </a:p>
        </p:txBody>
      </p:sp>
      <p:grpSp>
        <p:nvGrpSpPr>
          <p:cNvPr id="386" name="Image"/>
          <p:cNvGrpSpPr/>
          <p:nvPr/>
        </p:nvGrpSpPr>
        <p:grpSpPr>
          <a:xfrm>
            <a:off x="14525718" y="8719679"/>
            <a:ext cx="8302051" cy="3869658"/>
            <a:chOff x="0" y="0"/>
            <a:chExt cx="8302050" cy="3869656"/>
          </a:xfrm>
        </p:grpSpPr>
        <p:pic>
          <p:nvPicPr>
            <p:cNvPr id="385" name="Image" descr="Image"/>
            <p:cNvPicPr>
              <a:picLocks noChangeAspect="1"/>
            </p:cNvPicPr>
            <p:nvPr/>
          </p:nvPicPr>
          <p:blipFill>
            <a:blip r:embed="rId7">
              <a:extLst/>
            </a:blip>
            <a:stretch>
              <a:fillRect/>
            </a:stretch>
          </p:blipFill>
          <p:spPr>
            <a:xfrm>
              <a:off x="127000" y="88900"/>
              <a:ext cx="8048051" cy="3539457"/>
            </a:xfrm>
            <a:prstGeom prst="rect">
              <a:avLst/>
            </a:prstGeom>
            <a:ln>
              <a:noFill/>
            </a:ln>
            <a:effectLst/>
          </p:spPr>
        </p:pic>
        <p:pic>
          <p:nvPicPr>
            <p:cNvPr id="384" name="Image" descr="Image"/>
            <p:cNvPicPr>
              <a:picLocks noChangeAspect="0"/>
            </p:cNvPicPr>
            <p:nvPr/>
          </p:nvPicPr>
          <p:blipFill>
            <a:blip r:embed="rId8">
              <a:extLst/>
            </a:blip>
            <a:stretch>
              <a:fillRect/>
            </a:stretch>
          </p:blipFill>
          <p:spPr>
            <a:xfrm>
              <a:off x="0" y="0"/>
              <a:ext cx="8302051" cy="3869657"/>
            </a:xfrm>
            <a:prstGeom prst="rect">
              <a:avLst/>
            </a:prstGeom>
            <a:effectLst/>
          </p:spPr>
        </p:pic>
      </p:grpSp>
      <p:sp>
        <p:nvSpPr>
          <p:cNvPr id="387" name="Find lessons and materials at:…"/>
          <p:cNvSpPr txBox="1"/>
          <p:nvPr/>
        </p:nvSpPr>
        <p:spPr>
          <a:xfrm>
            <a:off x="3837025" y="9515629"/>
            <a:ext cx="10048890" cy="22777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r">
              <a:defRPr b="1" i="0" sz="4500">
                <a:solidFill>
                  <a:srgbClr val="73FDFF"/>
                </a:solidFill>
                <a:effectLst/>
                <a:latin typeface="Times Roman"/>
                <a:ea typeface="Times Roman"/>
                <a:cs typeface="Times Roman"/>
                <a:sym typeface="Times Roman"/>
              </a:defRPr>
            </a:pPr>
            <a:r>
              <a:t>Find lessons and materials at:</a:t>
            </a:r>
          </a:p>
          <a:p>
            <a:pPr algn="r">
              <a:defRPr b="1" i="0" sz="4500" u="sng">
                <a:solidFill>
                  <a:srgbClr val="73FDFF"/>
                </a:solidFill>
                <a:effectLst/>
                <a:latin typeface="Times Roman"/>
                <a:ea typeface="Times Roman"/>
                <a:cs typeface="Times Roman"/>
                <a:sym typeface="Times Roman"/>
              </a:defRPr>
            </a:pPr>
            <a:r>
              <a:rPr>
                <a:hlinkClick r:id="rId6" invalidUrl="" action="" tgtFrame="" tooltip="" history="1" highlightClick="0" endSnd="0"/>
              </a:rPr>
              <a:t>www.facebook.com/zanesvillecocw</a:t>
            </a:r>
          </a:p>
        </p:txBody>
      </p:sp>
      <p:sp>
        <p:nvSpPr>
          <p:cNvPr id="388" name="The Zanesville church of Christ welcomes you!…"/>
          <p:cNvSpPr txBox="1"/>
          <p:nvPr/>
        </p:nvSpPr>
        <p:spPr>
          <a:xfrm>
            <a:off x="1173872" y="966355"/>
            <a:ext cx="22036257" cy="35763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792479">
              <a:defRPr b="1" i="0" sz="5760" u="sng">
                <a:solidFill>
                  <a:srgbClr val="F3F1DF"/>
                </a:solidFill>
                <a:effectLst/>
                <a:latin typeface="Times Roman"/>
                <a:ea typeface="Times Roman"/>
                <a:cs typeface="Times Roman"/>
                <a:sym typeface="Times Roman"/>
              </a:defRPr>
            </a:pPr>
            <a:r>
              <a:t>The Zanesville church of Christ welcomes you!</a:t>
            </a:r>
          </a:p>
          <a:p>
            <a:pPr defTabSz="792479">
              <a:defRPr b="1" i="0" sz="5760">
                <a:solidFill>
                  <a:srgbClr val="F3F1DF"/>
                </a:solidFill>
                <a:effectLst/>
                <a:latin typeface="Times Roman"/>
                <a:ea typeface="Times Roman"/>
                <a:cs typeface="Times Roman"/>
                <a:sym typeface="Times Roman"/>
              </a:defRPr>
            </a:pPr>
            <a:r>
              <a:t>Bible Study:  Sun. 10:00 a.m. &amp; Wed. 6:30 p.m.</a:t>
            </a:r>
          </a:p>
          <a:p>
            <a:pPr defTabSz="792479">
              <a:defRPr b="1" i="0" sz="5760" u="sng">
                <a:solidFill>
                  <a:srgbClr val="F3F1DF"/>
                </a:solidFill>
                <a:effectLst/>
                <a:latin typeface="Times Roman"/>
                <a:ea typeface="Times Roman"/>
                <a:cs typeface="Times Roman"/>
                <a:sym typeface="Times Roman"/>
              </a:defRPr>
            </a:pPr>
            <a:r>
              <a:t>Worship:  Sun. 11:00 a.m. &amp; 6:30 p.m.</a:t>
            </a:r>
          </a:p>
          <a:p>
            <a:pPr defTabSz="792479">
              <a:defRPr b="1" i="0" sz="5760" u="sng">
                <a:solidFill>
                  <a:srgbClr val="F3F1DF"/>
                </a:solidFill>
                <a:effectLst/>
                <a:latin typeface="Times Roman"/>
                <a:ea typeface="Times Roman"/>
                <a:cs typeface="Times Roman"/>
                <a:sym typeface="Times Roman"/>
              </a:defRPr>
            </a:pPr>
            <a:r>
              <a:t>Come grow with us.   Come again!</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 Ephesians 4:7"/>
          <p:cNvSpPr txBox="1"/>
          <p:nvPr>
            <p:ph type="title"/>
          </p:nvPr>
        </p:nvSpPr>
        <p:spPr>
          <a:prstGeom prst="rect">
            <a:avLst/>
          </a:prstGeom>
        </p:spPr>
        <p:txBody>
          <a:bodyPr/>
          <a:lstStyle>
            <a:lvl1pPr>
              <a:defRPr>
                <a:latin typeface="Times Roman"/>
                <a:ea typeface="Times Roman"/>
                <a:cs typeface="Times Roman"/>
                <a:sym typeface="Times Roman"/>
              </a:defRPr>
            </a:lvl1pPr>
          </a:lstStyle>
          <a:p>
            <a:pPr/>
            <a:r>
              <a:t>• Ephesians 4:7</a:t>
            </a:r>
          </a:p>
        </p:txBody>
      </p:sp>
      <p:grpSp>
        <p:nvGrpSpPr>
          <p:cNvPr id="162" name="Image"/>
          <p:cNvGrpSpPr/>
          <p:nvPr/>
        </p:nvGrpSpPr>
        <p:grpSpPr>
          <a:xfrm>
            <a:off x="805520" y="712034"/>
            <a:ext cx="22772960" cy="12325127"/>
            <a:chOff x="0" y="0"/>
            <a:chExt cx="22772958" cy="12325125"/>
          </a:xfrm>
        </p:grpSpPr>
        <p:pic>
          <p:nvPicPr>
            <p:cNvPr id="161" name="Image" descr="Image"/>
            <p:cNvPicPr>
              <a:picLocks noChangeAspect="1"/>
            </p:cNvPicPr>
            <p:nvPr/>
          </p:nvPicPr>
          <p:blipFill>
            <a:blip r:embed="rId2">
              <a:extLst/>
            </a:blip>
            <a:srcRect l="3605" t="14135" r="4042" b="14135"/>
            <a:stretch>
              <a:fillRect/>
            </a:stretch>
          </p:blipFill>
          <p:spPr>
            <a:xfrm>
              <a:off x="127000" y="88900"/>
              <a:ext cx="22518959" cy="11994926"/>
            </a:xfrm>
            <a:prstGeom prst="rect">
              <a:avLst/>
            </a:prstGeom>
            <a:ln>
              <a:noFill/>
            </a:ln>
            <a:effectLst/>
          </p:spPr>
        </p:pic>
        <p:pic>
          <p:nvPicPr>
            <p:cNvPr id="160" name="Image" descr="Image"/>
            <p:cNvPicPr>
              <a:picLocks noChangeAspect="0"/>
            </p:cNvPicPr>
            <p:nvPr/>
          </p:nvPicPr>
          <p:blipFill>
            <a:blip r:embed="rId3">
              <a:extLst/>
            </a:blip>
            <a:stretch>
              <a:fillRect/>
            </a:stretch>
          </p:blipFill>
          <p:spPr>
            <a:xfrm>
              <a:off x="0" y="-1"/>
              <a:ext cx="22772959" cy="12325127"/>
            </a:xfrm>
            <a:prstGeom prst="rect">
              <a:avLst/>
            </a:prstGeom>
            <a:effectLst/>
          </p:spPr>
        </p:pic>
      </p:grpSp>
      <p:grpSp>
        <p:nvGrpSpPr>
          <p:cNvPr id="165" name="Image"/>
          <p:cNvGrpSpPr/>
          <p:nvPr/>
        </p:nvGrpSpPr>
        <p:grpSpPr>
          <a:xfrm>
            <a:off x="4674013" y="2355481"/>
            <a:ext cx="15035974" cy="10184850"/>
            <a:chOff x="0" y="0"/>
            <a:chExt cx="15035973" cy="10184848"/>
          </a:xfrm>
        </p:grpSpPr>
        <p:pic>
          <p:nvPicPr>
            <p:cNvPr id="164" name="Image" descr="Image"/>
            <p:cNvPicPr>
              <a:picLocks noChangeAspect="1"/>
            </p:cNvPicPr>
            <p:nvPr/>
          </p:nvPicPr>
          <p:blipFill>
            <a:blip r:embed="rId4">
              <a:extLst/>
            </a:blip>
            <a:stretch>
              <a:fillRect/>
            </a:stretch>
          </p:blipFill>
          <p:spPr>
            <a:xfrm>
              <a:off x="127000" y="88900"/>
              <a:ext cx="14781974" cy="9854649"/>
            </a:xfrm>
            <a:prstGeom prst="rect">
              <a:avLst/>
            </a:prstGeom>
            <a:ln>
              <a:noFill/>
            </a:ln>
            <a:effectLst/>
          </p:spPr>
        </p:pic>
        <p:pic>
          <p:nvPicPr>
            <p:cNvPr id="163" name="Image" descr="Image"/>
            <p:cNvPicPr>
              <a:picLocks noChangeAspect="0"/>
            </p:cNvPicPr>
            <p:nvPr/>
          </p:nvPicPr>
          <p:blipFill>
            <a:blip r:embed="rId5">
              <a:extLst/>
            </a:blip>
            <a:stretch>
              <a:fillRect/>
            </a:stretch>
          </p:blipFill>
          <p:spPr>
            <a:xfrm>
              <a:off x="0" y="0"/>
              <a:ext cx="15035974" cy="10184849"/>
            </a:xfrm>
            <a:prstGeom prst="rect">
              <a:avLst/>
            </a:prstGeom>
            <a:effectLst/>
          </p:spPr>
        </p:pic>
      </p:grpSp>
      <p:sp>
        <p:nvSpPr>
          <p:cNvPr id="166" name="Give as you have been prospered."/>
          <p:cNvSpPr txBox="1"/>
          <p:nvPr/>
        </p:nvSpPr>
        <p:spPr>
          <a:xfrm>
            <a:off x="3743188" y="688253"/>
            <a:ext cx="16910324" cy="161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0" sz="9800">
                <a:solidFill>
                  <a:srgbClr val="FFFFFF"/>
                </a:solidFill>
                <a:latin typeface="Times Roman"/>
                <a:ea typeface="Times Roman"/>
                <a:cs typeface="Times Roman"/>
                <a:sym typeface="Times Roman"/>
              </a:defRPr>
            </a:lvl1pPr>
          </a:lstStyle>
          <a:p>
            <a:pPr>
              <a:defRPr>
                <a:effectLst/>
              </a:defRPr>
            </a:pPr>
            <a:r>
              <a:t>Give as you have been prospered.</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 Ephesians 4:7"/>
          <p:cNvSpPr txBox="1"/>
          <p:nvPr>
            <p:ph type="title"/>
          </p:nvPr>
        </p:nvSpPr>
        <p:spPr>
          <a:prstGeom prst="rect">
            <a:avLst/>
          </a:prstGeom>
        </p:spPr>
        <p:txBody>
          <a:bodyPr/>
          <a:lstStyle>
            <a:lvl1pPr>
              <a:defRPr>
                <a:latin typeface="Times Roman"/>
                <a:ea typeface="Times Roman"/>
                <a:cs typeface="Times Roman"/>
                <a:sym typeface="Times Roman"/>
              </a:defRPr>
            </a:lvl1pPr>
          </a:lstStyle>
          <a:p>
            <a:pPr/>
            <a:r>
              <a:t>• Ephesians 4:7</a:t>
            </a:r>
          </a:p>
        </p:txBody>
      </p:sp>
      <p:grpSp>
        <p:nvGrpSpPr>
          <p:cNvPr id="171" name="Image"/>
          <p:cNvGrpSpPr/>
          <p:nvPr/>
        </p:nvGrpSpPr>
        <p:grpSpPr>
          <a:xfrm>
            <a:off x="805520" y="712034"/>
            <a:ext cx="22772960" cy="12325127"/>
            <a:chOff x="0" y="0"/>
            <a:chExt cx="22772958" cy="12325125"/>
          </a:xfrm>
        </p:grpSpPr>
        <p:pic>
          <p:nvPicPr>
            <p:cNvPr id="170" name="Image" descr="Image"/>
            <p:cNvPicPr>
              <a:picLocks noChangeAspect="1"/>
            </p:cNvPicPr>
            <p:nvPr/>
          </p:nvPicPr>
          <p:blipFill>
            <a:blip r:embed="rId2">
              <a:extLst/>
            </a:blip>
            <a:srcRect l="3605" t="14135" r="4042" b="14135"/>
            <a:stretch>
              <a:fillRect/>
            </a:stretch>
          </p:blipFill>
          <p:spPr>
            <a:xfrm>
              <a:off x="127000" y="88900"/>
              <a:ext cx="22518959" cy="11994926"/>
            </a:xfrm>
            <a:prstGeom prst="rect">
              <a:avLst/>
            </a:prstGeom>
            <a:ln>
              <a:noFill/>
            </a:ln>
            <a:effectLst/>
          </p:spPr>
        </p:pic>
        <p:pic>
          <p:nvPicPr>
            <p:cNvPr id="169" name="Image" descr="Image"/>
            <p:cNvPicPr>
              <a:picLocks noChangeAspect="0"/>
            </p:cNvPicPr>
            <p:nvPr/>
          </p:nvPicPr>
          <p:blipFill>
            <a:blip r:embed="rId3">
              <a:extLst/>
            </a:blip>
            <a:stretch>
              <a:fillRect/>
            </a:stretch>
          </p:blipFill>
          <p:spPr>
            <a:xfrm>
              <a:off x="0" y="-1"/>
              <a:ext cx="22772959" cy="12325127"/>
            </a:xfrm>
            <a:prstGeom prst="rect">
              <a:avLst/>
            </a:prstGeom>
            <a:effectLst/>
          </p:spPr>
        </p:pic>
      </p:grpSp>
      <p:sp>
        <p:nvSpPr>
          <p:cNvPr id="172" name="Give as you have been prospered."/>
          <p:cNvSpPr txBox="1"/>
          <p:nvPr/>
        </p:nvSpPr>
        <p:spPr>
          <a:xfrm>
            <a:off x="3743188" y="688253"/>
            <a:ext cx="16910324" cy="161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0" sz="9800">
                <a:solidFill>
                  <a:srgbClr val="FFFFFF"/>
                </a:solidFill>
                <a:latin typeface="Times Roman"/>
                <a:ea typeface="Times Roman"/>
                <a:cs typeface="Times Roman"/>
                <a:sym typeface="Times Roman"/>
              </a:defRPr>
            </a:lvl1pPr>
          </a:lstStyle>
          <a:p>
            <a:pPr>
              <a:defRPr>
                <a:effectLst/>
              </a:defRPr>
            </a:pPr>
            <a:r>
              <a:t>Give as you have been prospered.</a:t>
            </a:r>
          </a:p>
        </p:txBody>
      </p:sp>
      <p:grpSp>
        <p:nvGrpSpPr>
          <p:cNvPr id="175" name="Image"/>
          <p:cNvGrpSpPr/>
          <p:nvPr/>
        </p:nvGrpSpPr>
        <p:grpSpPr>
          <a:xfrm>
            <a:off x="5912106" y="2419792"/>
            <a:ext cx="12572488" cy="10069495"/>
            <a:chOff x="0" y="0"/>
            <a:chExt cx="12572487" cy="10069493"/>
          </a:xfrm>
        </p:grpSpPr>
        <p:pic>
          <p:nvPicPr>
            <p:cNvPr id="174" name="Image" descr="Image"/>
            <p:cNvPicPr>
              <a:picLocks noChangeAspect="1"/>
            </p:cNvPicPr>
            <p:nvPr/>
          </p:nvPicPr>
          <p:blipFill>
            <a:blip r:embed="rId4">
              <a:extLst/>
            </a:blip>
            <a:srcRect l="946" t="0" r="946" b="22578"/>
            <a:stretch>
              <a:fillRect/>
            </a:stretch>
          </p:blipFill>
          <p:spPr>
            <a:xfrm>
              <a:off x="127000" y="88900"/>
              <a:ext cx="12318488" cy="9739294"/>
            </a:xfrm>
            <a:prstGeom prst="rect">
              <a:avLst/>
            </a:prstGeom>
            <a:ln>
              <a:noFill/>
            </a:ln>
            <a:effectLst/>
          </p:spPr>
        </p:pic>
        <p:pic>
          <p:nvPicPr>
            <p:cNvPr id="173" name="Image" descr="Image"/>
            <p:cNvPicPr>
              <a:picLocks noChangeAspect="0"/>
            </p:cNvPicPr>
            <p:nvPr/>
          </p:nvPicPr>
          <p:blipFill>
            <a:blip r:embed="rId5">
              <a:extLst/>
            </a:blip>
            <a:stretch>
              <a:fillRect/>
            </a:stretch>
          </p:blipFill>
          <p:spPr>
            <a:xfrm>
              <a:off x="0" y="0"/>
              <a:ext cx="12572488" cy="10069494"/>
            </a:xfrm>
            <a:prstGeom prst="rect">
              <a:avLst/>
            </a:prstGeom>
            <a:effectLst/>
          </p:spPr>
        </p:pic>
      </p:gr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 Ephesians 4:7"/>
          <p:cNvSpPr txBox="1"/>
          <p:nvPr>
            <p:ph type="title"/>
          </p:nvPr>
        </p:nvSpPr>
        <p:spPr>
          <a:prstGeom prst="rect">
            <a:avLst/>
          </a:prstGeom>
        </p:spPr>
        <p:txBody>
          <a:bodyPr/>
          <a:lstStyle>
            <a:lvl1pPr>
              <a:defRPr>
                <a:latin typeface="Times Roman"/>
                <a:ea typeface="Times Roman"/>
                <a:cs typeface="Times Roman"/>
                <a:sym typeface="Times Roman"/>
              </a:defRPr>
            </a:lvl1pPr>
          </a:lstStyle>
          <a:p>
            <a:pPr/>
            <a:r>
              <a:t>• Ephesians 4:7</a:t>
            </a:r>
          </a:p>
        </p:txBody>
      </p:sp>
      <p:grpSp>
        <p:nvGrpSpPr>
          <p:cNvPr id="181" name="Image"/>
          <p:cNvGrpSpPr/>
          <p:nvPr/>
        </p:nvGrpSpPr>
        <p:grpSpPr>
          <a:xfrm>
            <a:off x="805520" y="712034"/>
            <a:ext cx="22772960" cy="12325127"/>
            <a:chOff x="0" y="0"/>
            <a:chExt cx="22772958" cy="12325125"/>
          </a:xfrm>
        </p:grpSpPr>
        <p:pic>
          <p:nvPicPr>
            <p:cNvPr id="180" name="Image" descr="Image"/>
            <p:cNvPicPr>
              <a:picLocks noChangeAspect="1"/>
            </p:cNvPicPr>
            <p:nvPr/>
          </p:nvPicPr>
          <p:blipFill>
            <a:blip r:embed="rId2">
              <a:extLst/>
            </a:blip>
            <a:srcRect l="3605" t="14135" r="4042" b="14135"/>
            <a:stretch>
              <a:fillRect/>
            </a:stretch>
          </p:blipFill>
          <p:spPr>
            <a:xfrm>
              <a:off x="127000" y="88900"/>
              <a:ext cx="22518959" cy="11994926"/>
            </a:xfrm>
            <a:prstGeom prst="rect">
              <a:avLst/>
            </a:prstGeom>
            <a:ln>
              <a:noFill/>
            </a:ln>
            <a:effectLst/>
          </p:spPr>
        </p:pic>
        <p:pic>
          <p:nvPicPr>
            <p:cNvPr id="179" name="Image" descr="Image"/>
            <p:cNvPicPr>
              <a:picLocks noChangeAspect="0"/>
            </p:cNvPicPr>
            <p:nvPr/>
          </p:nvPicPr>
          <p:blipFill>
            <a:blip r:embed="rId3">
              <a:extLst/>
            </a:blip>
            <a:stretch>
              <a:fillRect/>
            </a:stretch>
          </p:blipFill>
          <p:spPr>
            <a:xfrm>
              <a:off x="0" y="-1"/>
              <a:ext cx="22772959" cy="12325127"/>
            </a:xfrm>
            <a:prstGeom prst="rect">
              <a:avLst/>
            </a:prstGeom>
            <a:effectLst/>
          </p:spPr>
        </p:pic>
      </p:grpSp>
      <p:sp>
        <p:nvSpPr>
          <p:cNvPr id="182" name="Worship Prayer"/>
          <p:cNvSpPr txBox="1"/>
          <p:nvPr/>
        </p:nvSpPr>
        <p:spPr>
          <a:xfrm>
            <a:off x="1639701" y="1308278"/>
            <a:ext cx="21104598" cy="110994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defRPr b="1" i="0" sz="9600" u="sng">
                <a:solidFill>
                  <a:srgbClr val="FFFFFF"/>
                </a:solidFill>
                <a:latin typeface="Times Roman"/>
                <a:ea typeface="Times Roman"/>
                <a:cs typeface="Times Roman"/>
                <a:sym typeface="Times Roman"/>
              </a:defRPr>
            </a:lvl1pPr>
          </a:lstStyle>
          <a:p>
            <a:pPr>
              <a:defRPr>
                <a:effectLst/>
              </a:defRPr>
            </a:pPr>
            <a:r>
              <a:t>Worship Prayer</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4.png"/></Relationships>

</file>

<file path=ppt/theme/theme1.xml><?xml version="1.0" encoding="utf-8"?>
<a:theme xmlns:a="http://schemas.openxmlformats.org/drawingml/2006/main" xmlns:r="http://schemas.openxmlformats.org/officeDocument/2006/relationships" name="Moroccan">
  <a:themeElements>
    <a:clrScheme name="Moroccan">
      <a:dk1>
        <a:srgbClr val="073E86"/>
      </a:dk1>
      <a:lt1>
        <a:srgbClr val="86837F">
          <a:alpha val="80000"/>
        </a:srgbClr>
      </a:lt1>
      <a:dk2>
        <a:srgbClr val="586770"/>
      </a:dk2>
      <a:lt2>
        <a:srgbClr val="C4CBD0"/>
      </a:lt2>
      <a:accent1>
        <a:srgbClr val="61A4C7"/>
      </a:accent1>
      <a:accent2>
        <a:srgbClr val="3C9B4C"/>
      </a:accent2>
      <a:accent3>
        <a:srgbClr val="E0BF64"/>
      </a:accent3>
      <a:accent4>
        <a:srgbClr val="DE9A51"/>
      </a:accent4>
      <a:accent5>
        <a:srgbClr val="C86464"/>
      </a:accent5>
      <a:accent6>
        <a:srgbClr val="896D9B"/>
      </a:accent6>
      <a:hlink>
        <a:srgbClr val="0000FF"/>
      </a:hlink>
      <a:folHlink>
        <a:srgbClr val="FF00FF"/>
      </a:folHlink>
    </a:clrScheme>
    <a:fontScheme name="Moroccan">
      <a:majorFont>
        <a:latin typeface="Hoefler Text"/>
        <a:ea typeface="Hoefler Text"/>
        <a:cs typeface="Hoefler Text"/>
      </a:majorFont>
      <a:minorFont>
        <a:latin typeface="Hoefler Text"/>
        <a:ea typeface="Hoefler Text"/>
        <a:cs typeface="Hoefler Text"/>
      </a:minorFont>
    </a:fontScheme>
    <a:fmtScheme name="Morocca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400" u="none" kumimoji="0" normalizeH="0">
            <a:ln>
              <a:noFill/>
            </a:ln>
            <a:solidFill>
              <a:srgbClr val="F3F1DF"/>
            </a:solidFill>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1">
              <a:satOff val="-17010"/>
              <a:lumOff val="14363"/>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Moroccan">
  <a:themeElements>
    <a:clrScheme name="Moroccan">
      <a:dk1>
        <a:srgbClr val="000000"/>
      </a:dk1>
      <a:lt1>
        <a:srgbClr val="FFFFFF"/>
      </a:lt1>
      <a:dk2>
        <a:srgbClr val="586770"/>
      </a:dk2>
      <a:lt2>
        <a:srgbClr val="C4CBD0"/>
      </a:lt2>
      <a:accent1>
        <a:srgbClr val="61A4C7"/>
      </a:accent1>
      <a:accent2>
        <a:srgbClr val="3C9B4C"/>
      </a:accent2>
      <a:accent3>
        <a:srgbClr val="E0BF64"/>
      </a:accent3>
      <a:accent4>
        <a:srgbClr val="DE9A51"/>
      </a:accent4>
      <a:accent5>
        <a:srgbClr val="C86464"/>
      </a:accent5>
      <a:accent6>
        <a:srgbClr val="896D9B"/>
      </a:accent6>
      <a:hlink>
        <a:srgbClr val="0000FF"/>
      </a:hlink>
      <a:folHlink>
        <a:srgbClr val="FF00FF"/>
      </a:folHlink>
    </a:clrScheme>
    <a:fontScheme name="Moroccan">
      <a:majorFont>
        <a:latin typeface="Hoefler Text"/>
        <a:ea typeface="Hoefler Text"/>
        <a:cs typeface="Hoefler Text"/>
      </a:majorFont>
      <a:minorFont>
        <a:latin typeface="Hoefler Text"/>
        <a:ea typeface="Hoefler Text"/>
        <a:cs typeface="Hoefler Text"/>
      </a:minorFont>
    </a:fontScheme>
    <a:fmtScheme name="Morocca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400" u="none" kumimoji="0" normalizeH="0">
            <a:ln>
              <a:noFill/>
            </a:ln>
            <a:solidFill>
              <a:srgbClr val="F3F1DF"/>
            </a:solidFill>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1">
              <a:satOff val="-17010"/>
              <a:lumOff val="14363"/>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