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theme/theme2.xml" ContentType="application/vnd.openxmlformats-officedocument.theme+xml"/>
</Types>
</file>